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65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64291-F697-4CC9-9C0C-FEC2FB068F98}" type="presOf" srcId="{7D91087B-1852-45D5-8C94-9BC54EBDD19D}" destId="{0953BB27-CA8E-40B8-B945-BFC1BA1A7057}" srcOrd="1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4D5CCCA5-6178-4B85-9189-A1AFD403A635}" type="presOf" srcId="{7D91087B-1852-45D5-8C94-9BC54EBDD19D}" destId="{198FCE25-79BB-491D-82C5-91FCD1F0A138}" srcOrd="0" destOrd="0" presId="urn:microsoft.com/office/officeart/2005/8/layout/hProcess6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C0E63EAF-70EF-43B4-8833-B1539EF07EAA}" type="presOf" srcId="{A58157DF-DA3F-4231-8CAF-7FB6B565BA31}" destId="{77E7BB06-4099-446A-BFBD-023A095D2EE8}" srcOrd="1" destOrd="0" presId="urn:microsoft.com/office/officeart/2005/8/layout/hProcess6"/>
    <dgm:cxn modelId="{85023D6E-FD08-4E92-A33C-1EC36FF0A026}" type="presOf" srcId="{2655BE19-E296-4F19-9876-9C6A418A8703}" destId="{1F5ED6E3-A294-4252-9752-D56834A68BD6}" srcOrd="0" destOrd="0" presId="urn:microsoft.com/office/officeart/2005/8/layout/hProcess6"/>
    <dgm:cxn modelId="{AB94B9E3-AB9A-4FBA-B6EE-72597A712725}" type="presOf" srcId="{DF4315C3-0C05-48CA-A9E3-1A74911CB3EA}" destId="{B80E7601-AA6E-4245-85A7-26572B84CC09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D6F83102-9F77-4C70-87C6-83A94EE8CDF9}" type="presOf" srcId="{BB3DABBE-CCD2-4516-9E43-E34F4A408BCE}" destId="{A4487498-9BAE-433B-A984-35ACF6BFCCB0}" srcOrd="0" destOrd="0" presId="urn:microsoft.com/office/officeart/2005/8/layout/hProcess6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165AC3A0-741C-4F18-B359-F6E70694C233}" type="presOf" srcId="{55FE4FFA-90AC-4CB8-8D60-30FBF1E0CDEE}" destId="{D5EC53B8-EC1B-43FD-B11F-CA75458D4F37}" srcOrd="0" destOrd="0" presId="urn:microsoft.com/office/officeart/2005/8/layout/hProcess6"/>
    <dgm:cxn modelId="{DBE1017E-CD8A-4706-AF51-58D71070463B}" type="presOf" srcId="{EE9348AC-F870-4CA9-A94C-23E10126006B}" destId="{2DE4DF40-0F48-4446-9439-20D609370D33}" srcOrd="0" destOrd="0" presId="urn:microsoft.com/office/officeart/2005/8/layout/hProcess6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68BFA006-3E5F-4959-8945-B9AA9DF38952}" type="presOf" srcId="{EE9348AC-F870-4CA9-A94C-23E10126006B}" destId="{58D18026-0BD5-465B-BBE8-762F6F8F4701}" srcOrd="1" destOrd="0" presId="urn:microsoft.com/office/officeart/2005/8/layout/hProcess6"/>
    <dgm:cxn modelId="{00EEFD9A-57DD-40C7-9644-9D6875A9C6A0}" type="presOf" srcId="{A58157DF-DA3F-4231-8CAF-7FB6B565BA31}" destId="{22E8D578-76E7-40BA-98A5-332241FCD95F}" srcOrd="0" destOrd="0" presId="urn:microsoft.com/office/officeart/2005/8/layout/hProcess6"/>
    <dgm:cxn modelId="{E8CBC495-3D86-44B1-9AE5-A1726760A7C2}" type="presParOf" srcId="{1F5ED6E3-A294-4252-9752-D56834A68BD6}" destId="{92B98D88-32C9-4CC1-A693-B7AACD7C6409}" srcOrd="0" destOrd="0" presId="urn:microsoft.com/office/officeart/2005/8/layout/hProcess6"/>
    <dgm:cxn modelId="{6CCCB352-8756-4356-88C4-1AA0AE434C2F}" type="presParOf" srcId="{92B98D88-32C9-4CC1-A693-B7AACD7C6409}" destId="{B4E953F8-9927-4023-9F17-300B0CD9011F}" srcOrd="0" destOrd="0" presId="urn:microsoft.com/office/officeart/2005/8/layout/hProcess6"/>
    <dgm:cxn modelId="{320A72F8-1146-40DC-B847-F68331CC05F7}" type="presParOf" srcId="{92B98D88-32C9-4CC1-A693-B7AACD7C6409}" destId="{2DE4DF40-0F48-4446-9439-20D609370D33}" srcOrd="1" destOrd="0" presId="urn:microsoft.com/office/officeart/2005/8/layout/hProcess6"/>
    <dgm:cxn modelId="{46265102-6D3E-4D18-9B0B-5EFF7E2EFE49}" type="presParOf" srcId="{92B98D88-32C9-4CC1-A693-B7AACD7C6409}" destId="{58D18026-0BD5-465B-BBE8-762F6F8F4701}" srcOrd="2" destOrd="0" presId="urn:microsoft.com/office/officeart/2005/8/layout/hProcess6"/>
    <dgm:cxn modelId="{98A2F581-2B80-42F7-9881-E8C7A368B4DA}" type="presParOf" srcId="{92B98D88-32C9-4CC1-A693-B7AACD7C6409}" destId="{B80E7601-AA6E-4245-85A7-26572B84CC09}" srcOrd="3" destOrd="0" presId="urn:microsoft.com/office/officeart/2005/8/layout/hProcess6"/>
    <dgm:cxn modelId="{0E4089F7-5642-452E-8780-786BA80190F9}" type="presParOf" srcId="{1F5ED6E3-A294-4252-9752-D56834A68BD6}" destId="{D6BACA57-228A-4703-8420-CD88AD257F53}" srcOrd="1" destOrd="0" presId="urn:microsoft.com/office/officeart/2005/8/layout/hProcess6"/>
    <dgm:cxn modelId="{9430FB8A-DE81-4E3C-8770-763CE84286F5}" type="presParOf" srcId="{1F5ED6E3-A294-4252-9752-D56834A68BD6}" destId="{3F01158D-4D5D-41F5-86C6-7CD574E9C77D}" srcOrd="2" destOrd="0" presId="urn:microsoft.com/office/officeart/2005/8/layout/hProcess6"/>
    <dgm:cxn modelId="{98FD4C59-AC7B-4A59-B8D6-A7437FF8158D}" type="presParOf" srcId="{3F01158D-4D5D-41F5-86C6-7CD574E9C77D}" destId="{AA47220D-D710-483E-8DD9-548DB86D64FA}" srcOrd="0" destOrd="0" presId="urn:microsoft.com/office/officeart/2005/8/layout/hProcess6"/>
    <dgm:cxn modelId="{A95653C3-094C-45BF-8F6D-E5BEF4AC6D88}" type="presParOf" srcId="{3F01158D-4D5D-41F5-86C6-7CD574E9C77D}" destId="{198FCE25-79BB-491D-82C5-91FCD1F0A138}" srcOrd="1" destOrd="0" presId="urn:microsoft.com/office/officeart/2005/8/layout/hProcess6"/>
    <dgm:cxn modelId="{082EFD4C-C874-4916-9C33-26DF5FEE494B}" type="presParOf" srcId="{3F01158D-4D5D-41F5-86C6-7CD574E9C77D}" destId="{0953BB27-CA8E-40B8-B945-BFC1BA1A7057}" srcOrd="2" destOrd="0" presId="urn:microsoft.com/office/officeart/2005/8/layout/hProcess6"/>
    <dgm:cxn modelId="{3A97E2B4-E1D4-4312-8AB1-9F88F7DEF084}" type="presParOf" srcId="{3F01158D-4D5D-41F5-86C6-7CD574E9C77D}" destId="{D5EC53B8-EC1B-43FD-B11F-CA75458D4F37}" srcOrd="3" destOrd="0" presId="urn:microsoft.com/office/officeart/2005/8/layout/hProcess6"/>
    <dgm:cxn modelId="{717E6A61-7D87-4CD1-819B-E42E57E49D94}" type="presParOf" srcId="{1F5ED6E3-A294-4252-9752-D56834A68BD6}" destId="{6B884790-8ED9-4A66-9BC5-841E1D5A0010}" srcOrd="3" destOrd="0" presId="urn:microsoft.com/office/officeart/2005/8/layout/hProcess6"/>
    <dgm:cxn modelId="{EBE637A7-E325-429D-9590-B852D21C7D7A}" type="presParOf" srcId="{1F5ED6E3-A294-4252-9752-D56834A68BD6}" destId="{4DB8D8DF-B562-4A3E-B7EC-EAB425DA707C}" srcOrd="4" destOrd="0" presId="urn:microsoft.com/office/officeart/2005/8/layout/hProcess6"/>
    <dgm:cxn modelId="{6E513EE2-9506-4AC1-97F0-35BF63736D2D}" type="presParOf" srcId="{4DB8D8DF-B562-4A3E-B7EC-EAB425DA707C}" destId="{7B7F2261-B7C0-4B9B-B252-0A3EF225EE79}" srcOrd="0" destOrd="0" presId="urn:microsoft.com/office/officeart/2005/8/layout/hProcess6"/>
    <dgm:cxn modelId="{2BAEF085-F233-4372-9855-A95095D0737B}" type="presParOf" srcId="{4DB8D8DF-B562-4A3E-B7EC-EAB425DA707C}" destId="{22E8D578-76E7-40BA-98A5-332241FCD95F}" srcOrd="1" destOrd="0" presId="urn:microsoft.com/office/officeart/2005/8/layout/hProcess6"/>
    <dgm:cxn modelId="{6B7E3EAA-2AAE-4B74-BE26-796C056693B1}" type="presParOf" srcId="{4DB8D8DF-B562-4A3E-B7EC-EAB425DA707C}" destId="{77E7BB06-4099-446A-BFBD-023A095D2EE8}" srcOrd="2" destOrd="0" presId="urn:microsoft.com/office/officeart/2005/8/layout/hProcess6"/>
    <dgm:cxn modelId="{B405DE7A-3435-4124-955E-5A76D26558A8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BE5F5141-2C9C-4547-91FA-9337DBF7C71A}" type="presOf" srcId="{7D91087B-1852-45D5-8C94-9BC54EBDD19D}" destId="{198FCE25-79BB-491D-82C5-91FCD1F0A138}" srcOrd="0" destOrd="0" presId="urn:microsoft.com/office/officeart/2005/8/layout/hProcess6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14FD92C4-392B-4004-BD63-EC917D6A230D}" type="presOf" srcId="{BB3DABBE-CCD2-4516-9E43-E34F4A408BCE}" destId="{A4487498-9BAE-433B-A984-35ACF6BFCCB0}" srcOrd="0" destOrd="0" presId="urn:microsoft.com/office/officeart/2005/8/layout/hProcess6"/>
    <dgm:cxn modelId="{E52F4FCD-B193-45E1-BAAA-043FB4357EFC}" type="presOf" srcId="{EE9348AC-F870-4CA9-A94C-23E10126006B}" destId="{58D18026-0BD5-465B-BBE8-762F6F8F4701}" srcOrd="1" destOrd="0" presId="urn:microsoft.com/office/officeart/2005/8/layout/hProcess6"/>
    <dgm:cxn modelId="{36E78FC9-DB2B-4FB4-82C9-913A9F8240EE}" type="presOf" srcId="{DF4315C3-0C05-48CA-A9E3-1A74911CB3EA}" destId="{B80E7601-AA6E-4245-85A7-26572B84CC09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8009A2CD-61EE-45CD-87E8-140C89803230}" type="presOf" srcId="{A58157DF-DA3F-4231-8CAF-7FB6B565BA31}" destId="{77E7BB06-4099-446A-BFBD-023A095D2EE8}" srcOrd="1" destOrd="0" presId="urn:microsoft.com/office/officeart/2005/8/layout/hProcess6"/>
    <dgm:cxn modelId="{6700A57C-5032-4A82-A0B8-00C321517CBA}" type="presOf" srcId="{EE9348AC-F870-4CA9-A94C-23E10126006B}" destId="{2DE4DF40-0F48-4446-9439-20D609370D33}" srcOrd="0" destOrd="0" presId="urn:microsoft.com/office/officeart/2005/8/layout/hProcess6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C0708CD7-3491-498A-870C-DA07B92184DA}" type="presOf" srcId="{2655BE19-E296-4F19-9876-9C6A418A8703}" destId="{1F5ED6E3-A294-4252-9752-D56834A68BD6}" srcOrd="0" destOrd="0" presId="urn:microsoft.com/office/officeart/2005/8/layout/hProcess6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3AC56EBD-9A7D-41D8-B326-4381D4E4418A}" type="presOf" srcId="{55FE4FFA-90AC-4CB8-8D60-30FBF1E0CDEE}" destId="{D5EC53B8-EC1B-43FD-B11F-CA75458D4F37}" srcOrd="0" destOrd="0" presId="urn:microsoft.com/office/officeart/2005/8/layout/hProcess6"/>
    <dgm:cxn modelId="{FA36A5D0-FA04-487C-BE1D-EFCC1396DDB5}" type="presOf" srcId="{A58157DF-DA3F-4231-8CAF-7FB6B565BA31}" destId="{22E8D578-76E7-40BA-98A5-332241FCD95F}" srcOrd="0" destOrd="0" presId="urn:microsoft.com/office/officeart/2005/8/layout/hProcess6"/>
    <dgm:cxn modelId="{FF45151C-E325-4C96-A7BB-7F91C8ABB2AA}" type="presOf" srcId="{7D91087B-1852-45D5-8C94-9BC54EBDD19D}" destId="{0953BB27-CA8E-40B8-B945-BFC1BA1A7057}" srcOrd="1" destOrd="0" presId="urn:microsoft.com/office/officeart/2005/8/layout/hProcess6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50EA33ED-CE83-4F49-82E9-64CE16392ED0}" type="presParOf" srcId="{1F5ED6E3-A294-4252-9752-D56834A68BD6}" destId="{92B98D88-32C9-4CC1-A693-B7AACD7C6409}" srcOrd="0" destOrd="0" presId="urn:microsoft.com/office/officeart/2005/8/layout/hProcess6"/>
    <dgm:cxn modelId="{F1674CE8-E2B8-446B-AEB5-51CDD5D93896}" type="presParOf" srcId="{92B98D88-32C9-4CC1-A693-B7AACD7C6409}" destId="{B4E953F8-9927-4023-9F17-300B0CD9011F}" srcOrd="0" destOrd="0" presId="urn:microsoft.com/office/officeart/2005/8/layout/hProcess6"/>
    <dgm:cxn modelId="{65D9EC04-7F70-43F5-8673-CA22A21B121D}" type="presParOf" srcId="{92B98D88-32C9-4CC1-A693-B7AACD7C6409}" destId="{2DE4DF40-0F48-4446-9439-20D609370D33}" srcOrd="1" destOrd="0" presId="urn:microsoft.com/office/officeart/2005/8/layout/hProcess6"/>
    <dgm:cxn modelId="{155D73BD-C99F-4BA1-B792-FB5DD22FF0D7}" type="presParOf" srcId="{92B98D88-32C9-4CC1-A693-B7AACD7C6409}" destId="{58D18026-0BD5-465B-BBE8-762F6F8F4701}" srcOrd="2" destOrd="0" presId="urn:microsoft.com/office/officeart/2005/8/layout/hProcess6"/>
    <dgm:cxn modelId="{0626EB9E-0982-4B07-99AF-9A3A161B7913}" type="presParOf" srcId="{92B98D88-32C9-4CC1-A693-B7AACD7C6409}" destId="{B80E7601-AA6E-4245-85A7-26572B84CC09}" srcOrd="3" destOrd="0" presId="urn:microsoft.com/office/officeart/2005/8/layout/hProcess6"/>
    <dgm:cxn modelId="{B84C2976-C893-4A59-972F-37BEB079F7ED}" type="presParOf" srcId="{1F5ED6E3-A294-4252-9752-D56834A68BD6}" destId="{D6BACA57-228A-4703-8420-CD88AD257F53}" srcOrd="1" destOrd="0" presId="urn:microsoft.com/office/officeart/2005/8/layout/hProcess6"/>
    <dgm:cxn modelId="{5C04A920-23FF-4438-A87C-78C0243E089F}" type="presParOf" srcId="{1F5ED6E3-A294-4252-9752-D56834A68BD6}" destId="{3F01158D-4D5D-41F5-86C6-7CD574E9C77D}" srcOrd="2" destOrd="0" presId="urn:microsoft.com/office/officeart/2005/8/layout/hProcess6"/>
    <dgm:cxn modelId="{97C73582-2B99-41CE-B821-2B211B168650}" type="presParOf" srcId="{3F01158D-4D5D-41F5-86C6-7CD574E9C77D}" destId="{AA47220D-D710-483E-8DD9-548DB86D64FA}" srcOrd="0" destOrd="0" presId="urn:microsoft.com/office/officeart/2005/8/layout/hProcess6"/>
    <dgm:cxn modelId="{412F197B-B7EE-42C1-B803-FA8B0ABC7CA9}" type="presParOf" srcId="{3F01158D-4D5D-41F5-86C6-7CD574E9C77D}" destId="{198FCE25-79BB-491D-82C5-91FCD1F0A138}" srcOrd="1" destOrd="0" presId="urn:microsoft.com/office/officeart/2005/8/layout/hProcess6"/>
    <dgm:cxn modelId="{322766CB-4E88-4FDD-84B4-9E67836B2F79}" type="presParOf" srcId="{3F01158D-4D5D-41F5-86C6-7CD574E9C77D}" destId="{0953BB27-CA8E-40B8-B945-BFC1BA1A7057}" srcOrd="2" destOrd="0" presId="urn:microsoft.com/office/officeart/2005/8/layout/hProcess6"/>
    <dgm:cxn modelId="{3248750E-AD15-4401-837C-5B0B46411039}" type="presParOf" srcId="{3F01158D-4D5D-41F5-86C6-7CD574E9C77D}" destId="{D5EC53B8-EC1B-43FD-B11F-CA75458D4F37}" srcOrd="3" destOrd="0" presId="urn:microsoft.com/office/officeart/2005/8/layout/hProcess6"/>
    <dgm:cxn modelId="{50E12C24-D288-458C-83D9-F2ABB98866AC}" type="presParOf" srcId="{1F5ED6E3-A294-4252-9752-D56834A68BD6}" destId="{6B884790-8ED9-4A66-9BC5-841E1D5A0010}" srcOrd="3" destOrd="0" presId="urn:microsoft.com/office/officeart/2005/8/layout/hProcess6"/>
    <dgm:cxn modelId="{29C07400-3947-4F18-BB47-F2ADA8C99A28}" type="presParOf" srcId="{1F5ED6E3-A294-4252-9752-D56834A68BD6}" destId="{4DB8D8DF-B562-4A3E-B7EC-EAB425DA707C}" srcOrd="4" destOrd="0" presId="urn:microsoft.com/office/officeart/2005/8/layout/hProcess6"/>
    <dgm:cxn modelId="{649B49FD-9337-4CAD-93B7-5296AFB048B5}" type="presParOf" srcId="{4DB8D8DF-B562-4A3E-B7EC-EAB425DA707C}" destId="{7B7F2261-B7C0-4B9B-B252-0A3EF225EE79}" srcOrd="0" destOrd="0" presId="urn:microsoft.com/office/officeart/2005/8/layout/hProcess6"/>
    <dgm:cxn modelId="{116B9607-9090-4396-9B35-38417A4DB60C}" type="presParOf" srcId="{4DB8D8DF-B562-4A3E-B7EC-EAB425DA707C}" destId="{22E8D578-76E7-40BA-98A5-332241FCD95F}" srcOrd="1" destOrd="0" presId="urn:microsoft.com/office/officeart/2005/8/layout/hProcess6"/>
    <dgm:cxn modelId="{533F30B0-8EE2-45B2-9D47-D2714129B2E9}" type="presParOf" srcId="{4DB8D8DF-B562-4A3E-B7EC-EAB425DA707C}" destId="{77E7BB06-4099-446A-BFBD-023A095D2EE8}" srcOrd="2" destOrd="0" presId="urn:microsoft.com/office/officeart/2005/8/layout/hProcess6"/>
    <dgm:cxn modelId="{B58D5F5C-7171-4DFA-B87F-3C1E8B7A4027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7CD289-01A8-482E-9C5C-C186BB761EB1}" type="presOf" srcId="{2655BE19-E296-4F19-9876-9C6A418A8703}" destId="{1F5ED6E3-A294-4252-9752-D56834A68BD6}" srcOrd="0" destOrd="0" presId="urn:microsoft.com/office/officeart/2005/8/layout/hProcess6"/>
    <dgm:cxn modelId="{6D7A8968-6B11-41B3-8E5B-9D983F27F005}" type="presOf" srcId="{DF4315C3-0C05-48CA-A9E3-1A74911CB3EA}" destId="{B80E7601-AA6E-4245-85A7-26572B84CC09}" srcOrd="0" destOrd="0" presId="urn:microsoft.com/office/officeart/2005/8/layout/hProcess6"/>
    <dgm:cxn modelId="{21E3E828-E7A8-4FB2-B551-F0338C23163B}" type="presOf" srcId="{A58157DF-DA3F-4231-8CAF-7FB6B565BA31}" destId="{22E8D578-76E7-40BA-98A5-332241FCD95F}" srcOrd="0" destOrd="0" presId="urn:microsoft.com/office/officeart/2005/8/layout/hProcess6"/>
    <dgm:cxn modelId="{6319E3D3-C724-4FDF-A27C-6F302415D57C}" type="presOf" srcId="{55FE4FFA-90AC-4CB8-8D60-30FBF1E0CDEE}" destId="{D5EC53B8-EC1B-43FD-B11F-CA75458D4F37}" srcOrd="0" destOrd="0" presId="urn:microsoft.com/office/officeart/2005/8/layout/hProcess6"/>
    <dgm:cxn modelId="{CD2997DA-9837-4E89-8721-0D7C21E48D23}" type="presOf" srcId="{7D91087B-1852-45D5-8C94-9BC54EBDD19D}" destId="{198FCE25-79BB-491D-82C5-91FCD1F0A138}" srcOrd="0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4090999D-EEAF-4A77-A2D0-D05C579C83DF}" type="presOf" srcId="{EE9348AC-F870-4CA9-A94C-23E10126006B}" destId="{2DE4DF40-0F48-4446-9439-20D609370D33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0BCC50D7-8EE5-4D96-A402-1C655D4906C3}" type="presOf" srcId="{BB3DABBE-CCD2-4516-9E43-E34F4A408BCE}" destId="{A4487498-9BAE-433B-A984-35ACF6BFCCB0}" srcOrd="0" destOrd="0" presId="urn:microsoft.com/office/officeart/2005/8/layout/hProcess6"/>
    <dgm:cxn modelId="{6BA7AC98-0149-4CAD-8138-D98C752C381A}" type="presOf" srcId="{EE9348AC-F870-4CA9-A94C-23E10126006B}" destId="{58D18026-0BD5-465B-BBE8-762F6F8F4701}" srcOrd="1" destOrd="0" presId="urn:microsoft.com/office/officeart/2005/8/layout/hProcess6"/>
    <dgm:cxn modelId="{7603F5E9-42E8-41E3-A95C-5D7A4EBEA213}" type="presOf" srcId="{7D91087B-1852-45D5-8C94-9BC54EBDD19D}" destId="{0953BB27-CA8E-40B8-B945-BFC1BA1A7057}" srcOrd="1" destOrd="0" presId="urn:microsoft.com/office/officeart/2005/8/layout/hProcess6"/>
    <dgm:cxn modelId="{D744D7C2-898C-4AE1-85F8-7A704C554290}" type="presOf" srcId="{A58157DF-DA3F-4231-8CAF-7FB6B565BA31}" destId="{77E7BB06-4099-446A-BFBD-023A095D2EE8}" srcOrd="1" destOrd="0" presId="urn:microsoft.com/office/officeart/2005/8/layout/hProcess6"/>
    <dgm:cxn modelId="{06F2EE96-3485-43A8-A941-973C00D6B07E}" type="presParOf" srcId="{1F5ED6E3-A294-4252-9752-D56834A68BD6}" destId="{92B98D88-32C9-4CC1-A693-B7AACD7C6409}" srcOrd="0" destOrd="0" presId="urn:microsoft.com/office/officeart/2005/8/layout/hProcess6"/>
    <dgm:cxn modelId="{520F4BCF-E3E7-4AF0-BB94-1CC98C95A030}" type="presParOf" srcId="{92B98D88-32C9-4CC1-A693-B7AACD7C6409}" destId="{B4E953F8-9927-4023-9F17-300B0CD9011F}" srcOrd="0" destOrd="0" presId="urn:microsoft.com/office/officeart/2005/8/layout/hProcess6"/>
    <dgm:cxn modelId="{1669E2F3-E778-485E-BDB5-BFF8BA0E9699}" type="presParOf" srcId="{92B98D88-32C9-4CC1-A693-B7AACD7C6409}" destId="{2DE4DF40-0F48-4446-9439-20D609370D33}" srcOrd="1" destOrd="0" presId="urn:microsoft.com/office/officeart/2005/8/layout/hProcess6"/>
    <dgm:cxn modelId="{7371ECD5-EF12-4F6A-83ED-B55941BF506E}" type="presParOf" srcId="{92B98D88-32C9-4CC1-A693-B7AACD7C6409}" destId="{58D18026-0BD5-465B-BBE8-762F6F8F4701}" srcOrd="2" destOrd="0" presId="urn:microsoft.com/office/officeart/2005/8/layout/hProcess6"/>
    <dgm:cxn modelId="{B38F4C51-D5A6-46C4-A63B-10F8E332E172}" type="presParOf" srcId="{92B98D88-32C9-4CC1-A693-B7AACD7C6409}" destId="{B80E7601-AA6E-4245-85A7-26572B84CC09}" srcOrd="3" destOrd="0" presId="urn:microsoft.com/office/officeart/2005/8/layout/hProcess6"/>
    <dgm:cxn modelId="{FB9F99B3-5215-4CDC-8E24-806634B73756}" type="presParOf" srcId="{1F5ED6E3-A294-4252-9752-D56834A68BD6}" destId="{D6BACA57-228A-4703-8420-CD88AD257F53}" srcOrd="1" destOrd="0" presId="urn:microsoft.com/office/officeart/2005/8/layout/hProcess6"/>
    <dgm:cxn modelId="{125A8743-1F9E-4D24-BA0D-483690559583}" type="presParOf" srcId="{1F5ED6E3-A294-4252-9752-D56834A68BD6}" destId="{3F01158D-4D5D-41F5-86C6-7CD574E9C77D}" srcOrd="2" destOrd="0" presId="urn:microsoft.com/office/officeart/2005/8/layout/hProcess6"/>
    <dgm:cxn modelId="{F81F3068-8065-4B81-B153-02FBDD53F295}" type="presParOf" srcId="{3F01158D-4D5D-41F5-86C6-7CD574E9C77D}" destId="{AA47220D-D710-483E-8DD9-548DB86D64FA}" srcOrd="0" destOrd="0" presId="urn:microsoft.com/office/officeart/2005/8/layout/hProcess6"/>
    <dgm:cxn modelId="{C159B8F6-C515-4A0A-B14A-DB771B08B096}" type="presParOf" srcId="{3F01158D-4D5D-41F5-86C6-7CD574E9C77D}" destId="{198FCE25-79BB-491D-82C5-91FCD1F0A138}" srcOrd="1" destOrd="0" presId="urn:microsoft.com/office/officeart/2005/8/layout/hProcess6"/>
    <dgm:cxn modelId="{83B774B3-F4DB-4F49-8BB5-8F69ED56BBD3}" type="presParOf" srcId="{3F01158D-4D5D-41F5-86C6-7CD574E9C77D}" destId="{0953BB27-CA8E-40B8-B945-BFC1BA1A7057}" srcOrd="2" destOrd="0" presId="urn:microsoft.com/office/officeart/2005/8/layout/hProcess6"/>
    <dgm:cxn modelId="{006B4F66-DA34-46BB-937D-4E30F9ED518D}" type="presParOf" srcId="{3F01158D-4D5D-41F5-86C6-7CD574E9C77D}" destId="{D5EC53B8-EC1B-43FD-B11F-CA75458D4F37}" srcOrd="3" destOrd="0" presId="urn:microsoft.com/office/officeart/2005/8/layout/hProcess6"/>
    <dgm:cxn modelId="{0275B909-E97B-44A8-91CB-EA3E8F3D6F4F}" type="presParOf" srcId="{1F5ED6E3-A294-4252-9752-D56834A68BD6}" destId="{6B884790-8ED9-4A66-9BC5-841E1D5A0010}" srcOrd="3" destOrd="0" presId="urn:microsoft.com/office/officeart/2005/8/layout/hProcess6"/>
    <dgm:cxn modelId="{C9823703-602C-47B9-8FC3-416DEE4BD53B}" type="presParOf" srcId="{1F5ED6E3-A294-4252-9752-D56834A68BD6}" destId="{4DB8D8DF-B562-4A3E-B7EC-EAB425DA707C}" srcOrd="4" destOrd="0" presId="urn:microsoft.com/office/officeart/2005/8/layout/hProcess6"/>
    <dgm:cxn modelId="{1E675660-63B5-402A-9ED2-AD47233595A0}" type="presParOf" srcId="{4DB8D8DF-B562-4A3E-B7EC-EAB425DA707C}" destId="{7B7F2261-B7C0-4B9B-B252-0A3EF225EE79}" srcOrd="0" destOrd="0" presId="urn:microsoft.com/office/officeart/2005/8/layout/hProcess6"/>
    <dgm:cxn modelId="{5E515139-A15C-4408-AB63-BFCD0E97DE2D}" type="presParOf" srcId="{4DB8D8DF-B562-4A3E-B7EC-EAB425DA707C}" destId="{22E8D578-76E7-40BA-98A5-332241FCD95F}" srcOrd="1" destOrd="0" presId="urn:microsoft.com/office/officeart/2005/8/layout/hProcess6"/>
    <dgm:cxn modelId="{141C1DF6-35FD-4605-97D5-5A61F3EBE33C}" type="presParOf" srcId="{4DB8D8DF-B562-4A3E-B7EC-EAB425DA707C}" destId="{77E7BB06-4099-446A-BFBD-023A095D2EE8}" srcOrd="2" destOrd="0" presId="urn:microsoft.com/office/officeart/2005/8/layout/hProcess6"/>
    <dgm:cxn modelId="{F882C442-D376-443E-878D-F63ABAF73FE2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71282-C3E4-4D09-AA86-8E5142E88E98}" type="presOf" srcId="{A58157DF-DA3F-4231-8CAF-7FB6B565BA31}" destId="{22E8D578-76E7-40BA-98A5-332241FCD95F}" srcOrd="0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9FB3CAB5-7AA0-4C2E-86E9-064838AF7988}" type="presOf" srcId="{55FE4FFA-90AC-4CB8-8D60-30FBF1E0CDEE}" destId="{D5EC53B8-EC1B-43FD-B11F-CA75458D4F37}" srcOrd="0" destOrd="0" presId="urn:microsoft.com/office/officeart/2005/8/layout/hProcess6"/>
    <dgm:cxn modelId="{D1934A31-CA4C-4720-81E4-EAD71348EF1D}" type="presOf" srcId="{DF4315C3-0C05-48CA-A9E3-1A74911CB3EA}" destId="{B80E7601-AA6E-4245-85A7-26572B84CC09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C39059B5-1611-4689-96B1-2BD872B14D64}" type="presOf" srcId="{2655BE19-E296-4F19-9876-9C6A418A8703}" destId="{1F5ED6E3-A294-4252-9752-D56834A68BD6}" srcOrd="0" destOrd="0" presId="urn:microsoft.com/office/officeart/2005/8/layout/hProcess6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5B5063C9-C16E-483C-9323-686CADBE6BCF}" type="presOf" srcId="{7D91087B-1852-45D5-8C94-9BC54EBDD19D}" destId="{198FCE25-79BB-491D-82C5-91FCD1F0A138}" srcOrd="0" destOrd="0" presId="urn:microsoft.com/office/officeart/2005/8/layout/hProcess6"/>
    <dgm:cxn modelId="{B9A74B79-2618-475C-8817-181C81CCC3DB}" type="presOf" srcId="{EE9348AC-F870-4CA9-A94C-23E10126006B}" destId="{2DE4DF40-0F48-4446-9439-20D609370D33}" srcOrd="0" destOrd="0" presId="urn:microsoft.com/office/officeart/2005/8/layout/hProcess6"/>
    <dgm:cxn modelId="{BEBEADA5-A615-432C-8B2A-8D132BDD153A}" type="presOf" srcId="{BB3DABBE-CCD2-4516-9E43-E34F4A408BCE}" destId="{A4487498-9BAE-433B-A984-35ACF6BFCCB0}" srcOrd="0" destOrd="0" presId="urn:microsoft.com/office/officeart/2005/8/layout/hProcess6"/>
    <dgm:cxn modelId="{958FDD00-985B-44F3-87F4-FAE2EBEFD589}" type="presOf" srcId="{EE9348AC-F870-4CA9-A94C-23E10126006B}" destId="{58D18026-0BD5-465B-BBE8-762F6F8F4701}" srcOrd="1" destOrd="0" presId="urn:microsoft.com/office/officeart/2005/8/layout/hProcess6"/>
    <dgm:cxn modelId="{26B6501B-A224-406D-8E2D-C516F2A870AA}" type="presOf" srcId="{A58157DF-DA3F-4231-8CAF-7FB6B565BA31}" destId="{77E7BB06-4099-446A-BFBD-023A095D2EE8}" srcOrd="1" destOrd="0" presId="urn:microsoft.com/office/officeart/2005/8/layout/hProcess6"/>
    <dgm:cxn modelId="{FF1427AB-D295-4148-A5AC-21E6D34E1668}" type="presOf" srcId="{7D91087B-1852-45D5-8C94-9BC54EBDD19D}" destId="{0953BB27-CA8E-40B8-B945-BFC1BA1A7057}" srcOrd="1" destOrd="0" presId="urn:microsoft.com/office/officeart/2005/8/layout/hProcess6"/>
    <dgm:cxn modelId="{B89BF9DE-F673-4B4C-BFDA-9AA0D96D5A00}" type="presParOf" srcId="{1F5ED6E3-A294-4252-9752-D56834A68BD6}" destId="{92B98D88-32C9-4CC1-A693-B7AACD7C6409}" srcOrd="0" destOrd="0" presId="urn:microsoft.com/office/officeart/2005/8/layout/hProcess6"/>
    <dgm:cxn modelId="{240BC7EB-DE85-4581-A5C6-007CE5E2A05D}" type="presParOf" srcId="{92B98D88-32C9-4CC1-A693-B7AACD7C6409}" destId="{B4E953F8-9927-4023-9F17-300B0CD9011F}" srcOrd="0" destOrd="0" presId="urn:microsoft.com/office/officeart/2005/8/layout/hProcess6"/>
    <dgm:cxn modelId="{719D176E-B3BA-46A3-AEFD-032817C7ADBC}" type="presParOf" srcId="{92B98D88-32C9-4CC1-A693-B7AACD7C6409}" destId="{2DE4DF40-0F48-4446-9439-20D609370D33}" srcOrd="1" destOrd="0" presId="urn:microsoft.com/office/officeart/2005/8/layout/hProcess6"/>
    <dgm:cxn modelId="{C8DAFE42-2BEF-4495-98C6-DB269872EC03}" type="presParOf" srcId="{92B98D88-32C9-4CC1-A693-B7AACD7C6409}" destId="{58D18026-0BD5-465B-BBE8-762F6F8F4701}" srcOrd="2" destOrd="0" presId="urn:microsoft.com/office/officeart/2005/8/layout/hProcess6"/>
    <dgm:cxn modelId="{C974A173-B620-474B-8F78-60A49D71A869}" type="presParOf" srcId="{92B98D88-32C9-4CC1-A693-B7AACD7C6409}" destId="{B80E7601-AA6E-4245-85A7-26572B84CC09}" srcOrd="3" destOrd="0" presId="urn:microsoft.com/office/officeart/2005/8/layout/hProcess6"/>
    <dgm:cxn modelId="{2B6C890A-E0F2-406C-B657-2BE886021934}" type="presParOf" srcId="{1F5ED6E3-A294-4252-9752-D56834A68BD6}" destId="{D6BACA57-228A-4703-8420-CD88AD257F53}" srcOrd="1" destOrd="0" presId="urn:microsoft.com/office/officeart/2005/8/layout/hProcess6"/>
    <dgm:cxn modelId="{66B8D7F7-0092-4540-A0F9-10EEF02F4ED8}" type="presParOf" srcId="{1F5ED6E3-A294-4252-9752-D56834A68BD6}" destId="{3F01158D-4D5D-41F5-86C6-7CD574E9C77D}" srcOrd="2" destOrd="0" presId="urn:microsoft.com/office/officeart/2005/8/layout/hProcess6"/>
    <dgm:cxn modelId="{4BC1A621-90D6-4B04-BF34-32B88CD92D79}" type="presParOf" srcId="{3F01158D-4D5D-41F5-86C6-7CD574E9C77D}" destId="{AA47220D-D710-483E-8DD9-548DB86D64FA}" srcOrd="0" destOrd="0" presId="urn:microsoft.com/office/officeart/2005/8/layout/hProcess6"/>
    <dgm:cxn modelId="{471086D6-A7E6-4C00-A32D-660DC4669EAB}" type="presParOf" srcId="{3F01158D-4D5D-41F5-86C6-7CD574E9C77D}" destId="{198FCE25-79BB-491D-82C5-91FCD1F0A138}" srcOrd="1" destOrd="0" presId="urn:microsoft.com/office/officeart/2005/8/layout/hProcess6"/>
    <dgm:cxn modelId="{09EBD704-1ABF-4037-A137-1B435CC1E9BA}" type="presParOf" srcId="{3F01158D-4D5D-41F5-86C6-7CD574E9C77D}" destId="{0953BB27-CA8E-40B8-B945-BFC1BA1A7057}" srcOrd="2" destOrd="0" presId="urn:microsoft.com/office/officeart/2005/8/layout/hProcess6"/>
    <dgm:cxn modelId="{1A53843F-39FD-407A-BA16-CE3965DAA745}" type="presParOf" srcId="{3F01158D-4D5D-41F5-86C6-7CD574E9C77D}" destId="{D5EC53B8-EC1B-43FD-B11F-CA75458D4F37}" srcOrd="3" destOrd="0" presId="urn:microsoft.com/office/officeart/2005/8/layout/hProcess6"/>
    <dgm:cxn modelId="{512CFED9-C29E-4450-A96E-47BD9AF564DA}" type="presParOf" srcId="{1F5ED6E3-A294-4252-9752-D56834A68BD6}" destId="{6B884790-8ED9-4A66-9BC5-841E1D5A0010}" srcOrd="3" destOrd="0" presId="urn:microsoft.com/office/officeart/2005/8/layout/hProcess6"/>
    <dgm:cxn modelId="{9F9EDB5A-B882-45C8-A646-9FAEB6326901}" type="presParOf" srcId="{1F5ED6E3-A294-4252-9752-D56834A68BD6}" destId="{4DB8D8DF-B562-4A3E-B7EC-EAB425DA707C}" srcOrd="4" destOrd="0" presId="urn:microsoft.com/office/officeart/2005/8/layout/hProcess6"/>
    <dgm:cxn modelId="{993B1BB3-9E63-4F77-863D-E348A453C24F}" type="presParOf" srcId="{4DB8D8DF-B562-4A3E-B7EC-EAB425DA707C}" destId="{7B7F2261-B7C0-4B9B-B252-0A3EF225EE79}" srcOrd="0" destOrd="0" presId="urn:microsoft.com/office/officeart/2005/8/layout/hProcess6"/>
    <dgm:cxn modelId="{4256DA7F-DF16-45F5-98A1-0ED9749EB683}" type="presParOf" srcId="{4DB8D8DF-B562-4A3E-B7EC-EAB425DA707C}" destId="{22E8D578-76E7-40BA-98A5-332241FCD95F}" srcOrd="1" destOrd="0" presId="urn:microsoft.com/office/officeart/2005/8/layout/hProcess6"/>
    <dgm:cxn modelId="{B07865BF-B2AA-4948-82E3-8CF8BE8FD3A8}" type="presParOf" srcId="{4DB8D8DF-B562-4A3E-B7EC-EAB425DA707C}" destId="{77E7BB06-4099-446A-BFBD-023A095D2EE8}" srcOrd="2" destOrd="0" presId="urn:microsoft.com/office/officeart/2005/8/layout/hProcess6"/>
    <dgm:cxn modelId="{0ECB36C3-2970-4048-B2CC-97D77AAFDCE1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1610E0-7100-4DDF-863C-5AA749D72F68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342900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Solución</a:t>
            </a:r>
            <a:r>
              <a:rPr lang="en-US" sz="2400" b="1" dirty="0" smtClean="0"/>
              <a:t> Sierra ERP</a:t>
            </a:r>
          </a:p>
          <a:p>
            <a:pPr algn="ctr"/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proyecto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parte de la </a:t>
            </a:r>
            <a:r>
              <a:rPr lang="en-US" sz="2400" dirty="0" err="1" smtClean="0"/>
              <a:t>solución</a:t>
            </a:r>
            <a:endParaRPr lang="en-US" sz="2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1988840"/>
            <a:ext cx="8496944" cy="139903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42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Control de </a:t>
            </a:r>
            <a:r>
              <a:rPr kumimoji="0" lang="en-US" sz="42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Inventarios</a:t>
            </a:r>
            <a:endParaRPr kumimoji="0" lang="en-US" sz="42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115616" y="2708920"/>
            <a:ext cx="698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 sencillo proceso diario</a:t>
            </a:r>
          </a:p>
          <a:p>
            <a:pPr algn="ctr"/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 el control de </a:t>
            </a:r>
            <a:r>
              <a:rPr lang="es-E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inventarios</a:t>
            </a:r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es-ES" sz="28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23728" y="373503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Cualquier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duda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comunicarse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Sierra.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1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5210616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Contamos</a:t>
            </a:r>
            <a:r>
              <a:rPr lang="en-US" sz="2400" dirty="0" smtClean="0"/>
              <a:t> con </a:t>
            </a:r>
            <a:r>
              <a:rPr lang="en-US" sz="2400" dirty="0" err="1" smtClean="0"/>
              <a:t>opciones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financiamiento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409158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Mexicali, B.C.</a:t>
            </a:r>
          </a:p>
          <a:p>
            <a:pPr algn="ctr"/>
            <a:r>
              <a:rPr lang="en-US" sz="1600" dirty="0" smtClean="0"/>
              <a:t>Tel. (686) 566-3420</a:t>
            </a:r>
          </a:p>
          <a:p>
            <a:pPr algn="ctr"/>
            <a:r>
              <a:rPr lang="en-US" sz="1600" dirty="0" smtClean="0"/>
              <a:t>Fax (686) 566-4360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11760" y="405848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Guadalajara, </a:t>
            </a:r>
            <a:r>
              <a:rPr lang="en-US" sz="1600" b="1" dirty="0" err="1" smtClean="0"/>
              <a:t>Jal</a:t>
            </a:r>
            <a:r>
              <a:rPr lang="en-US" sz="1600" b="1" dirty="0" smtClean="0"/>
              <a:t>. </a:t>
            </a:r>
          </a:p>
          <a:p>
            <a:pPr algn="ctr"/>
            <a:r>
              <a:rPr lang="en-US" sz="1600" dirty="0" smtClean="0"/>
              <a:t>Tel. (333) 616-5182</a:t>
            </a:r>
          </a:p>
          <a:p>
            <a:pPr algn="ctr"/>
            <a:r>
              <a:rPr lang="en-US" sz="1600" dirty="0" smtClean="0"/>
              <a:t>Fax (333) 630-2423</a:t>
            </a:r>
            <a:endParaRPr lang="en-U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2000" y="40584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Tijuana, B.C. </a:t>
            </a:r>
          </a:p>
          <a:p>
            <a:pPr algn="ctr"/>
            <a:r>
              <a:rPr lang="en-US" sz="1600" dirty="0" smtClean="0"/>
              <a:t>Tel. (664) 683-6946</a:t>
            </a:r>
          </a:p>
          <a:p>
            <a:pPr algn="ctr"/>
            <a:r>
              <a:rPr lang="en-US" sz="1600" dirty="0" smtClean="0"/>
              <a:t>Fax (664) 973-0184</a:t>
            </a:r>
            <a:endParaRPr lang="en-U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0232" y="405848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Monterrey, N.L.</a:t>
            </a:r>
          </a:p>
          <a:p>
            <a:pPr algn="ctr"/>
            <a:r>
              <a:rPr lang="en-US" sz="1600" dirty="0" smtClean="0"/>
              <a:t>Tel. (818) 342-4002</a:t>
            </a:r>
          </a:p>
          <a:p>
            <a:pPr algn="ctr"/>
            <a:r>
              <a:rPr lang="en-US" sz="1600" dirty="0" smtClean="0"/>
              <a:t>Fax (818) 342-2336</a:t>
            </a:r>
            <a:endParaRPr lang="en-U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1898248"/>
            <a:ext cx="63367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Para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 </a:t>
            </a:r>
            <a:r>
              <a:rPr lang="en-US" sz="2000" dirty="0" err="1" smtClean="0"/>
              <a:t>visite</a:t>
            </a:r>
            <a:r>
              <a:rPr lang="en-US" sz="2000" dirty="0" smtClean="0"/>
              <a:t> </a:t>
            </a:r>
            <a:r>
              <a:rPr lang="en-US" sz="2000" dirty="0" err="1" smtClean="0"/>
              <a:t>nuestra</a:t>
            </a:r>
            <a:r>
              <a:rPr lang="en-US" sz="2000" dirty="0" smtClean="0"/>
              <a:t> </a:t>
            </a:r>
            <a:r>
              <a:rPr lang="en-US" sz="2000" dirty="0" err="1" smtClean="0"/>
              <a:t>página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www.sierra.com.mx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err="1" smtClean="0"/>
              <a:t>escríbanos</a:t>
            </a:r>
            <a:r>
              <a:rPr lang="en-US" sz="2000" dirty="0" smtClean="0"/>
              <a:t> un </a:t>
            </a:r>
            <a:r>
              <a:rPr lang="en-US" sz="2000" dirty="0" err="1" smtClean="0"/>
              <a:t>correo</a:t>
            </a:r>
            <a:r>
              <a:rPr lang="en-US" sz="2000" dirty="0" smtClean="0"/>
              <a:t> a: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ventas@sierra.com.mx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smtClean="0"/>
              <a:t>o </a:t>
            </a:r>
            <a:r>
              <a:rPr lang="en-US" sz="2000" dirty="0" err="1" smtClean="0"/>
              <a:t>comuníquese</a:t>
            </a:r>
            <a:r>
              <a:rPr lang="en-US" sz="2000" dirty="0" smtClean="0"/>
              <a:t> con </a:t>
            </a:r>
            <a:r>
              <a:rPr lang="en-US" sz="2000" dirty="0" err="1" smtClean="0"/>
              <a:t>alguna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nuestras</a:t>
            </a:r>
            <a:r>
              <a:rPr lang="en-US" sz="2000" dirty="0" smtClean="0"/>
              <a:t> </a:t>
            </a:r>
            <a:r>
              <a:rPr lang="en-US" sz="2000" dirty="0" err="1" smtClean="0"/>
              <a:t>sucursales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1" name="10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pic>
        <p:nvPicPr>
          <p:cNvPr id="12" name="11 Imagen" descr="Sierr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692696"/>
            <a:ext cx="2448272" cy="980122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28056" y="157161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455625" y="6072206"/>
            <a:ext cx="544475" cy="544475"/>
            <a:chOff x="175604" y="203702"/>
            <a:chExt cx="544475" cy="544475"/>
          </a:xfrm>
        </p:grpSpPr>
        <p:sp>
          <p:nvSpPr>
            <p:cNvPr id="9" name="8 Elipse"/>
            <p:cNvSpPr/>
            <p:nvPr/>
          </p:nvSpPr>
          <p:spPr>
            <a:xfrm>
              <a:off x="175604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55341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1</a:t>
              </a:r>
              <a:endParaRPr lang="en-US" sz="2500" kern="1200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011688" y="610072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Registrar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entradas</a:t>
            </a:r>
            <a:r>
              <a:rPr lang="en-US" sz="2000" dirty="0" smtClean="0"/>
              <a:t>, </a:t>
            </a:r>
            <a:r>
              <a:rPr lang="en-US" sz="2000" dirty="0" err="1" smtClean="0"/>
              <a:t>salidas</a:t>
            </a:r>
            <a:r>
              <a:rPr lang="en-US" sz="2000" dirty="0" smtClean="0"/>
              <a:t> y </a:t>
            </a:r>
            <a:r>
              <a:rPr lang="en-US" sz="2000" dirty="0" err="1" smtClean="0"/>
              <a:t>traspasos</a:t>
            </a:r>
            <a:r>
              <a:rPr lang="en-US" sz="2000" dirty="0" smtClean="0"/>
              <a:t> entre </a:t>
            </a:r>
            <a:r>
              <a:rPr lang="en-US" sz="2000" dirty="0" err="1" smtClean="0"/>
              <a:t>almacenes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5" name="14 Imagen" descr="inventarios9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2357430"/>
            <a:ext cx="7500990" cy="1942331"/>
          </a:xfrm>
          <a:prstGeom prst="rect">
            <a:avLst/>
          </a:prstGeom>
        </p:spPr>
      </p:pic>
      <p:pic>
        <p:nvPicPr>
          <p:cNvPr id="16" name="15 Imagen" descr="inventarios1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4071942"/>
            <a:ext cx="7500990" cy="1981783"/>
          </a:xfrm>
          <a:prstGeom prst="rect">
            <a:avLst/>
          </a:prstGeom>
        </p:spPr>
      </p:pic>
    </p:spTree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6" grpId="0">
        <p:bldSub>
          <a:bldDgm/>
        </p:bldSub>
      </p:bldGraphic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28056" y="157161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455625" y="6027797"/>
            <a:ext cx="544475" cy="544475"/>
            <a:chOff x="175604" y="203702"/>
            <a:chExt cx="544475" cy="544475"/>
          </a:xfrm>
        </p:grpSpPr>
        <p:sp>
          <p:nvSpPr>
            <p:cNvPr id="9" name="8 Elipse"/>
            <p:cNvSpPr/>
            <p:nvPr/>
          </p:nvSpPr>
          <p:spPr>
            <a:xfrm>
              <a:off x="175604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55341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2</a:t>
              </a:r>
              <a:endParaRPr lang="en-US" sz="2500" kern="1200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011688" y="6100724"/>
            <a:ext cx="427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Auditar</a:t>
            </a:r>
            <a:r>
              <a:rPr lang="en-US" sz="2000" dirty="0" smtClean="0"/>
              <a:t> </a:t>
            </a:r>
            <a:r>
              <a:rPr lang="en-US" sz="2000" dirty="0" err="1" smtClean="0"/>
              <a:t>diariamente</a:t>
            </a:r>
            <a:r>
              <a:rPr lang="en-US" sz="2000" dirty="0" smtClean="0"/>
              <a:t> los </a:t>
            </a:r>
            <a:r>
              <a:rPr lang="en-US" sz="2000" dirty="0" err="1" smtClean="0"/>
              <a:t>insumos</a:t>
            </a:r>
            <a:r>
              <a:rPr lang="en-US" sz="2000" dirty="0" smtClean="0"/>
              <a:t> clave.</a:t>
            </a:r>
            <a:endParaRPr lang="en-US" sz="2000" dirty="0"/>
          </a:p>
        </p:txBody>
      </p:sp>
      <p:sp>
        <p:nvSpPr>
          <p:cNvPr id="14" name="4 Marcador de contenido"/>
          <p:cNvSpPr txBox="1">
            <a:spLocks/>
          </p:cNvSpPr>
          <p:nvPr/>
        </p:nvSpPr>
        <p:spPr>
          <a:xfrm>
            <a:off x="428596" y="24957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físico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smallbusiness.chron.com/DM-Resize/photos.demandstudios.com/getty/article/171/233/86491530.jpg?w=600&amp;h=600&amp;keep_ratio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167087"/>
            <a:ext cx="3714736" cy="247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4 Marcador de contenido"/>
          <p:cNvSpPr txBox="1">
            <a:spLocks/>
          </p:cNvSpPr>
          <p:nvPr/>
        </p:nvSpPr>
        <p:spPr>
          <a:xfrm>
            <a:off x="428596" y="250030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</a:rPr>
              <a:t>Capturar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físico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cbc.ca/news/yourcommunity/li-iStock-woman-typing-computer-keyboard5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3143248"/>
            <a:ext cx="4610093" cy="257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 l="20315" t="25390" r="23682" b="37500"/>
          <a:stretch>
            <a:fillRect/>
          </a:stretch>
        </p:blipFill>
        <p:spPr bwMode="auto">
          <a:xfrm>
            <a:off x="1000100" y="3053600"/>
            <a:ext cx="7143800" cy="2661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4 Marcador de contenido"/>
          <p:cNvSpPr txBox="1">
            <a:spLocks/>
          </p:cNvSpPr>
          <p:nvPr/>
        </p:nvSpPr>
        <p:spPr>
          <a:xfrm>
            <a:off x="580996" y="250030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</a:rPr>
              <a:t>Revisar</a:t>
            </a:r>
            <a:r>
              <a:rPr lang="en-US" sz="2400" b="1" dirty="0" smtClean="0">
                <a:solidFill>
                  <a:srgbClr val="002060"/>
                </a:solidFill>
              </a:rPr>
              <a:t> e </a:t>
            </a:r>
            <a:r>
              <a:rPr lang="en-US" sz="2400" b="1" dirty="0" err="1" smtClean="0">
                <a:solidFill>
                  <a:srgbClr val="002060"/>
                </a:solidFill>
              </a:rPr>
              <a:t>investigar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diferencias</a:t>
            </a:r>
            <a:r>
              <a:rPr lang="en-US" sz="2400" b="1" dirty="0" smtClean="0">
                <a:solidFill>
                  <a:srgbClr val="002060"/>
                </a:solidFill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</a:rPr>
              <a:t>inventarios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357818" y="4071942"/>
            <a:ext cx="1428760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4 Marcador de contenido"/>
          <p:cNvSpPr txBox="1">
            <a:spLocks/>
          </p:cNvSpPr>
          <p:nvPr/>
        </p:nvSpPr>
        <p:spPr>
          <a:xfrm>
            <a:off x="642910" y="250030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noProof="0" dirty="0" smtClean="0">
                <a:solidFill>
                  <a:srgbClr val="002060"/>
                </a:solidFill>
              </a:rPr>
              <a:t>4. </a:t>
            </a:r>
            <a:r>
              <a:rPr lang="en-US" sz="2400" b="1" dirty="0" err="1" smtClean="0">
                <a:solidFill>
                  <a:srgbClr val="002060"/>
                </a:solidFill>
              </a:rPr>
              <a:t>Ajustar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inventarios</a:t>
            </a:r>
            <a:r>
              <a:rPr lang="en-US" sz="2400" b="1" dirty="0" smtClean="0">
                <a:solidFill>
                  <a:srgbClr val="002060"/>
                </a:solidFill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</a:rPr>
              <a:t>salida</a:t>
            </a:r>
            <a:r>
              <a:rPr lang="en-US" sz="2400" b="1" dirty="0" smtClean="0">
                <a:solidFill>
                  <a:srgbClr val="002060"/>
                </a:solidFill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</a:rPr>
              <a:t>almacén</a:t>
            </a:r>
            <a:r>
              <a:rPr lang="en-US" sz="2400" b="1" dirty="0" smtClean="0">
                <a:solidFill>
                  <a:srgbClr val="002060"/>
                </a:solidFill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</a:rPr>
              <a:t>diferencias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 l="16471" r="16544" b="49219"/>
          <a:stretch>
            <a:fillRect/>
          </a:stretch>
        </p:blipFill>
        <p:spPr bwMode="auto">
          <a:xfrm>
            <a:off x="1142976" y="3000372"/>
            <a:ext cx="6855297" cy="2921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23 Rectángulo"/>
          <p:cNvSpPr/>
          <p:nvPr/>
        </p:nvSpPr>
        <p:spPr>
          <a:xfrm>
            <a:off x="1214414" y="3857628"/>
            <a:ext cx="178595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/>
          <a:srcRect l="20315" t="25390" r="23682" b="37500"/>
          <a:stretch>
            <a:fillRect/>
          </a:stretch>
        </p:blipFill>
        <p:spPr bwMode="auto">
          <a:xfrm>
            <a:off x="1142976" y="3071810"/>
            <a:ext cx="6929486" cy="258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/>
        </p:nvSpPr>
        <p:spPr>
          <a:xfrm>
            <a:off x="5357818" y="4071942"/>
            <a:ext cx="1357322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allAtOnce"/>
      <p:bldP spid="14" grpId="1" build="allAtOnce"/>
      <p:bldP spid="17" grpId="0" build="allAtOnce"/>
      <p:bldP spid="17" grpId="1" build="allAtOnce"/>
      <p:bldP spid="20" grpId="0" build="allAtOnce"/>
      <p:bldP spid="20" grpId="1" build="allAtOnce"/>
      <p:bldP spid="21" grpId="0" animBg="1"/>
      <p:bldP spid="21" grpId="1" animBg="1"/>
      <p:bldP spid="22" grpId="0" build="allAtOnce"/>
      <p:bldP spid="24" grpId="0" animBg="1"/>
      <p:bldP spid="24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28056" y="157161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971600" y="2708920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</a:rPr>
              <a:t>MUY IMPORTANTE: </a:t>
            </a:r>
            <a:r>
              <a:rPr lang="en-US" sz="2000" b="1" i="1" dirty="0" err="1" smtClean="0"/>
              <a:t>Ajustar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diferencias</a:t>
            </a:r>
            <a:r>
              <a:rPr lang="en-US" sz="2000" b="1" i="1" dirty="0" smtClean="0"/>
              <a:t> </a:t>
            </a:r>
            <a:r>
              <a:rPr lang="en-US" sz="2000" dirty="0" err="1" smtClean="0"/>
              <a:t>debe</a:t>
            </a:r>
            <a:r>
              <a:rPr lang="en-US" sz="2000" dirty="0" smtClean="0"/>
              <a:t> ser </a:t>
            </a:r>
            <a:r>
              <a:rPr lang="en-US" sz="2000" dirty="0" err="1" smtClean="0"/>
              <a:t>nuestro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último</a:t>
            </a:r>
            <a:r>
              <a:rPr lang="en-US" sz="2000" dirty="0" smtClean="0"/>
              <a:t> </a:t>
            </a:r>
            <a:r>
              <a:rPr lang="en-US" sz="2000" dirty="0" err="1" smtClean="0"/>
              <a:t>recurso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Al </a:t>
            </a:r>
            <a:r>
              <a:rPr lang="en-US" sz="2000" dirty="0" err="1" smtClean="0"/>
              <a:t>detectar</a:t>
            </a:r>
            <a:r>
              <a:rPr lang="en-US" sz="2000" dirty="0" smtClean="0"/>
              <a:t>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diferencias</a:t>
            </a:r>
            <a:r>
              <a:rPr lang="en-US" sz="2000" dirty="0" smtClean="0"/>
              <a:t> e </a:t>
            </a:r>
            <a:r>
              <a:rPr lang="en-US" sz="2000" dirty="0" err="1" smtClean="0"/>
              <a:t>investigarlas</a:t>
            </a:r>
            <a:r>
              <a:rPr lang="en-US" sz="2000" dirty="0" smtClean="0"/>
              <a:t>,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importante</a:t>
            </a:r>
            <a:r>
              <a:rPr lang="en-US" sz="2000" dirty="0" smtClean="0"/>
              <a:t> </a:t>
            </a:r>
            <a:r>
              <a:rPr lang="en-US" sz="2000" dirty="0" err="1" smtClean="0"/>
              <a:t>intentar</a:t>
            </a:r>
            <a:r>
              <a:rPr lang="en-US" sz="2000" dirty="0" smtClean="0"/>
              <a:t> </a:t>
            </a:r>
            <a:r>
              <a:rPr lang="en-US" sz="2000" b="1" dirty="0" err="1" smtClean="0"/>
              <a:t>recuperar</a:t>
            </a:r>
            <a:r>
              <a:rPr lang="en-US" sz="2000" b="1" dirty="0" smtClean="0"/>
              <a:t> los </a:t>
            </a:r>
            <a:r>
              <a:rPr lang="en-US" sz="2000" b="1" dirty="0" err="1" smtClean="0"/>
              <a:t>faltantes</a:t>
            </a:r>
            <a:r>
              <a:rPr lang="en-US" sz="2000" dirty="0" smtClean="0"/>
              <a:t> o </a:t>
            </a:r>
            <a:r>
              <a:rPr lang="en-US" sz="2000" b="1" dirty="0" err="1" smtClean="0"/>
              <a:t>cobrar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importe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responsable</a:t>
            </a:r>
            <a:r>
              <a:rPr lang="en-US" sz="2000" dirty="0" smtClean="0"/>
              <a:t>. </a:t>
            </a:r>
            <a:r>
              <a:rPr lang="en-US" sz="2200" b="1" dirty="0" err="1" smtClean="0">
                <a:solidFill>
                  <a:srgbClr val="FF0000"/>
                </a:solidFill>
              </a:rPr>
              <a:t>Esto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es</a:t>
            </a:r>
            <a:r>
              <a:rPr lang="en-US" sz="2200" b="1" dirty="0" smtClean="0">
                <a:solidFill>
                  <a:srgbClr val="FF0000"/>
                </a:solidFill>
              </a:rPr>
              <a:t> lo </a:t>
            </a:r>
            <a:r>
              <a:rPr lang="en-US" sz="2200" b="1" dirty="0" err="1" smtClean="0">
                <a:solidFill>
                  <a:srgbClr val="FF0000"/>
                </a:solidFill>
              </a:rPr>
              <a:t>que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realmente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bajará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nuestro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costo</a:t>
            </a:r>
            <a:r>
              <a:rPr lang="en-US" sz="2200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En </a:t>
            </a:r>
            <a:r>
              <a:rPr lang="en-US" sz="2000" dirty="0" err="1" smtClean="0"/>
              <a:t>caso</a:t>
            </a:r>
            <a:r>
              <a:rPr lang="en-US" sz="2000" dirty="0" smtClean="0"/>
              <a:t> de </a:t>
            </a:r>
            <a:r>
              <a:rPr lang="en-US" sz="2000" dirty="0" err="1" smtClean="0"/>
              <a:t>tratarse</a:t>
            </a:r>
            <a:r>
              <a:rPr lang="en-US" sz="2000" dirty="0" smtClean="0"/>
              <a:t> de </a:t>
            </a:r>
            <a:r>
              <a:rPr lang="en-US" sz="2000" b="1" dirty="0" err="1" smtClean="0"/>
              <a:t>mermas</a:t>
            </a:r>
            <a:r>
              <a:rPr lang="en-US" sz="2000" dirty="0" smtClean="0"/>
              <a:t>,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opción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darles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salida</a:t>
            </a:r>
            <a:r>
              <a:rPr lang="en-US" sz="2000" b="1" dirty="0" smtClean="0"/>
              <a:t> con un </a:t>
            </a:r>
            <a:r>
              <a:rPr lang="en-US" sz="2000" b="1" dirty="0" err="1" smtClean="0"/>
              <a:t>cliente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llamado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Mermas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tener</a:t>
            </a:r>
            <a:r>
              <a:rPr lang="en-US" sz="2000" dirty="0" smtClean="0"/>
              <a:t> un mayor control. </a:t>
            </a:r>
          </a:p>
          <a:p>
            <a:pPr algn="just"/>
            <a:r>
              <a:rPr lang="en-US" sz="2000" dirty="0" smtClean="0"/>
              <a:t>En </a:t>
            </a:r>
            <a:r>
              <a:rPr lang="en-US" sz="2000" b="1" i="1" dirty="0" err="1" smtClean="0"/>
              <a:t>Reportes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sym typeface="Wingdings" pitchFamily="2" charset="2"/>
              </a:rPr>
              <a:t> </a:t>
            </a:r>
            <a:r>
              <a:rPr lang="en-US" sz="2000" b="1" i="1" dirty="0" err="1" smtClean="0">
                <a:sym typeface="Wingdings" pitchFamily="2" charset="2"/>
              </a:rPr>
              <a:t>Documentos</a:t>
            </a:r>
            <a:r>
              <a:rPr lang="en-US" sz="2000" dirty="0" smtClean="0">
                <a:sym typeface="Wingdings" pitchFamily="2" charset="2"/>
              </a:rPr>
              <a:t>, al </a:t>
            </a:r>
            <a:r>
              <a:rPr lang="en-US" sz="2000" dirty="0" err="1" smtClean="0">
                <a:sym typeface="Wingdings" pitchFamily="2" charset="2"/>
              </a:rPr>
              <a:t>filtrar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por</a:t>
            </a:r>
            <a:r>
              <a:rPr lang="en-US" sz="2000" dirty="0" smtClean="0">
                <a:sym typeface="Wingdings" pitchFamily="2" charset="2"/>
              </a:rPr>
              <a:t> el </a:t>
            </a:r>
            <a:r>
              <a:rPr lang="en-US" sz="2000" dirty="0" err="1" smtClean="0">
                <a:sym typeface="Wingdings" pitchFamily="2" charset="2"/>
              </a:rPr>
              <a:t>cliente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Mermas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podrá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monitorearlas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28056" y="157161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428596" y="5884921"/>
            <a:ext cx="544475" cy="544475"/>
            <a:chOff x="175604" y="203702"/>
            <a:chExt cx="544475" cy="544475"/>
          </a:xfrm>
        </p:grpSpPr>
        <p:sp>
          <p:nvSpPr>
            <p:cNvPr id="9" name="8 Elipse"/>
            <p:cNvSpPr/>
            <p:nvPr/>
          </p:nvSpPr>
          <p:spPr>
            <a:xfrm>
              <a:off x="175604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55341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3</a:t>
              </a:r>
              <a:endParaRPr lang="en-US" sz="2500" kern="1200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011688" y="5786454"/>
            <a:ext cx="777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La </a:t>
            </a:r>
            <a:r>
              <a:rPr lang="en-US" sz="2000" dirty="0" err="1" smtClean="0"/>
              <a:t>auditoría</a:t>
            </a:r>
            <a:r>
              <a:rPr lang="en-US" sz="2000" dirty="0" smtClean="0"/>
              <a:t> </a:t>
            </a:r>
            <a:r>
              <a:rPr lang="en-US" sz="2000" dirty="0" err="1" smtClean="0"/>
              <a:t>mensual</a:t>
            </a:r>
            <a:r>
              <a:rPr lang="en-US" sz="2000" dirty="0" smtClean="0"/>
              <a:t> </a:t>
            </a:r>
            <a:r>
              <a:rPr lang="en-US" sz="2000" dirty="0" err="1" smtClean="0"/>
              <a:t>consiste</a:t>
            </a:r>
            <a:r>
              <a:rPr lang="en-US" sz="2000" dirty="0" smtClean="0"/>
              <a:t> en </a:t>
            </a:r>
            <a:r>
              <a:rPr lang="en-US" sz="2000" dirty="0" err="1" smtClean="0"/>
              <a:t>hacer</a:t>
            </a:r>
            <a:r>
              <a:rPr lang="en-US" sz="2000" dirty="0" smtClean="0"/>
              <a:t> el </a:t>
            </a:r>
            <a:r>
              <a:rPr lang="en-US" sz="2000" dirty="0" err="1" smtClean="0"/>
              <a:t>mismo</a:t>
            </a:r>
            <a:r>
              <a:rPr lang="en-US" sz="2000" dirty="0" smtClean="0"/>
              <a:t>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de </a:t>
            </a:r>
            <a:r>
              <a:rPr lang="en-US" sz="2000" dirty="0" err="1" smtClean="0"/>
              <a:t>auditoría</a:t>
            </a:r>
            <a:r>
              <a:rPr lang="en-US" sz="2000" dirty="0" smtClean="0"/>
              <a:t> </a:t>
            </a:r>
            <a:r>
              <a:rPr lang="en-US" sz="2000" dirty="0" err="1" smtClean="0"/>
              <a:t>diaria</a:t>
            </a:r>
            <a:r>
              <a:rPr lang="en-US" sz="2000" dirty="0" smtClean="0"/>
              <a:t>, </a:t>
            </a:r>
            <a:r>
              <a:rPr lang="en-US" sz="2000" dirty="0" err="1" smtClean="0"/>
              <a:t>pero</a:t>
            </a:r>
            <a:r>
              <a:rPr lang="en-US" sz="2000" dirty="0" smtClean="0"/>
              <a:t> con </a:t>
            </a:r>
            <a:r>
              <a:rPr lang="en-US" sz="2000" dirty="0" err="1" smtClean="0"/>
              <a:t>todos</a:t>
            </a:r>
            <a:r>
              <a:rPr lang="en-US" sz="2000" dirty="0" smtClean="0"/>
              <a:t> los </a:t>
            </a:r>
            <a:r>
              <a:rPr lang="en-US" sz="2000" dirty="0" err="1" smtClean="0"/>
              <a:t>insumos</a:t>
            </a:r>
            <a:r>
              <a:rPr lang="en-US" sz="2000" dirty="0" smtClean="0"/>
              <a:t>. Este </a:t>
            </a:r>
            <a:r>
              <a:rPr lang="en-US" sz="2000" dirty="0" err="1" smtClean="0"/>
              <a:t>será</a:t>
            </a:r>
            <a:r>
              <a:rPr lang="en-US" sz="2000" dirty="0" smtClean="0"/>
              <a:t> el </a:t>
            </a:r>
            <a:r>
              <a:rPr lang="en-US" sz="2000" dirty="0" err="1" smtClean="0"/>
              <a:t>inventario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 del </a:t>
            </a:r>
            <a:r>
              <a:rPr lang="en-US" sz="2000" dirty="0" err="1" smtClean="0"/>
              <a:t>mes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 l="20315" t="25390" r="23682" b="33594"/>
          <a:stretch>
            <a:fillRect/>
          </a:stretch>
        </p:blipFill>
        <p:spPr bwMode="auto">
          <a:xfrm>
            <a:off x="734759" y="2786058"/>
            <a:ext cx="5551753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6" name="Picture 2" descr="https://encrypted-tbn3.google.com/images?q=tbn:ANd9GcRFSHT30Zj18M_OH39V0DpDPjn3FFN01Jku0Ggpe6IIHzQzCAg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786058"/>
            <a:ext cx="1962150" cy="232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73880" y="404664"/>
            <a:ext cx="2888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Contabilidad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785786" y="1139595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 </a:t>
            </a:r>
            <a:r>
              <a:rPr lang="en-US" sz="2000" dirty="0" err="1" smtClean="0"/>
              <a:t>debe</a:t>
            </a:r>
            <a:r>
              <a:rPr lang="en-US" sz="2000" dirty="0" smtClean="0"/>
              <a:t> registrar </a:t>
            </a:r>
            <a:r>
              <a:rPr lang="en-US" sz="2000" dirty="0" err="1" smtClean="0"/>
              <a:t>mensualmente</a:t>
            </a:r>
            <a:r>
              <a:rPr lang="en-US" sz="2000" dirty="0" smtClean="0"/>
              <a:t> la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póliza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</a:t>
            </a:r>
            <a:r>
              <a:rPr lang="en-US" sz="2000" dirty="0" smtClean="0"/>
              <a:t>, la </a:t>
            </a:r>
            <a:r>
              <a:rPr lang="en-US" sz="2000" dirty="0" err="1" smtClean="0"/>
              <a:t>cual</a:t>
            </a:r>
            <a:r>
              <a:rPr lang="en-US" sz="2000" dirty="0" smtClean="0"/>
              <a:t> se genera </a:t>
            </a:r>
            <a:r>
              <a:rPr lang="en-US" sz="2000" dirty="0" err="1" smtClean="0"/>
              <a:t>automáticamente</a:t>
            </a:r>
            <a:r>
              <a:rPr lang="en-US" sz="2000" dirty="0" smtClean="0"/>
              <a:t> </a:t>
            </a:r>
            <a:r>
              <a:rPr lang="en-US" sz="2000" dirty="0" err="1" smtClean="0"/>
              <a:t>desde</a:t>
            </a:r>
            <a:r>
              <a:rPr lang="en-US" sz="2000" dirty="0" smtClean="0"/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</a:t>
            </a:r>
            <a:r>
              <a:rPr lang="en-US" sz="2000" dirty="0" smtClean="0"/>
              <a:t>. 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688632" cy="449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25100" y="1916832"/>
            <a:ext cx="5896950" cy="46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0315" t="24414" r="24231" b="44336"/>
          <a:stretch>
            <a:fillRect/>
          </a:stretch>
        </p:blipFill>
        <p:spPr bwMode="auto">
          <a:xfrm>
            <a:off x="1285852" y="2000240"/>
            <a:ext cx="6786610" cy="2150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857224" y="4572008"/>
            <a:ext cx="72866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Este reporte sirve para conocer cuántos días dura la existencia en inventarios.</a:t>
            </a:r>
          </a:p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071538" y="3857628"/>
            <a:ext cx="714380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357290" y="5643578"/>
            <a:ext cx="67866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Ejemplo</a:t>
            </a:r>
            <a:r>
              <a:rPr lang="en-US" sz="1600" b="1" dirty="0" smtClean="0"/>
              <a:t>: </a:t>
            </a:r>
            <a:r>
              <a:rPr lang="en-US" sz="1600" dirty="0" smtClean="0"/>
              <a:t>Se </a:t>
            </a:r>
            <a:r>
              <a:rPr lang="en-US" sz="1600" dirty="0" err="1" smtClean="0"/>
              <a:t>estima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existencia</a:t>
            </a:r>
            <a:r>
              <a:rPr lang="en-US" sz="1600" dirty="0" smtClean="0"/>
              <a:t> de 0.23 kg de </a:t>
            </a:r>
            <a:r>
              <a:rPr lang="en-US" sz="1600" dirty="0" err="1" smtClean="0"/>
              <a:t>harina</a:t>
            </a:r>
            <a:r>
              <a:rPr lang="en-US" sz="1600" dirty="0" smtClean="0"/>
              <a:t> </a:t>
            </a:r>
            <a:r>
              <a:rPr lang="en-US" sz="1600" dirty="0" err="1" smtClean="0"/>
              <a:t>durará</a:t>
            </a:r>
            <a:r>
              <a:rPr lang="en-US" sz="1600" dirty="0" smtClean="0"/>
              <a:t> 5 </a:t>
            </a:r>
            <a:r>
              <a:rPr lang="en-US" sz="1600" dirty="0" err="1" smtClean="0"/>
              <a:t>días</a:t>
            </a:r>
            <a:r>
              <a:rPr lang="en-US" sz="1600" dirty="0" smtClean="0"/>
              <a:t>.  </a:t>
            </a:r>
            <a:endParaRPr lang="es-MX" sz="1600" dirty="0"/>
          </a:p>
        </p:txBody>
      </p:sp>
    </p:spTree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857224" y="4500570"/>
            <a:ext cx="72866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Este reporte indica cuánto debes reordenar en base a los límites mínimo y máximo previamente establecidos. </a:t>
            </a:r>
          </a:p>
          <a:p>
            <a:endParaRPr lang="es-MX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0315" t="25390" r="24231" b="48242"/>
          <a:stretch>
            <a:fillRect/>
          </a:stretch>
        </p:blipFill>
        <p:spPr bwMode="auto">
          <a:xfrm>
            <a:off x="1000100" y="2071678"/>
            <a:ext cx="7215238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1071538" y="3643314"/>
            <a:ext cx="714380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357290" y="5429264"/>
            <a:ext cx="67866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Ejemplo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Basándose</a:t>
            </a:r>
            <a:r>
              <a:rPr lang="en-US" sz="1600" dirty="0" smtClean="0"/>
              <a:t> en el </a:t>
            </a:r>
            <a:r>
              <a:rPr lang="en-US" sz="1600" dirty="0" err="1" smtClean="0"/>
              <a:t>método</a:t>
            </a:r>
            <a:r>
              <a:rPr lang="en-US" sz="1600" dirty="0" smtClean="0"/>
              <a:t> del </a:t>
            </a:r>
            <a:r>
              <a:rPr lang="en-US" sz="1600" dirty="0" err="1" smtClean="0"/>
              <a:t>Máximo</a:t>
            </a:r>
            <a:r>
              <a:rPr lang="en-US" sz="1600" dirty="0" smtClean="0"/>
              <a:t> </a:t>
            </a:r>
            <a:r>
              <a:rPr lang="en-US" sz="1600" dirty="0" err="1" smtClean="0"/>
              <a:t>Inventario</a:t>
            </a:r>
            <a:r>
              <a:rPr lang="en-US" sz="1600" dirty="0" smtClean="0"/>
              <a:t>,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existe</a:t>
            </a:r>
            <a:r>
              <a:rPr lang="en-US" sz="1600" dirty="0" smtClean="0"/>
              <a:t> 1kg de </a:t>
            </a:r>
            <a:r>
              <a:rPr lang="en-US" sz="1600" dirty="0" err="1" smtClean="0"/>
              <a:t>azúcar</a:t>
            </a:r>
            <a:r>
              <a:rPr lang="en-US" sz="1600" dirty="0" smtClean="0"/>
              <a:t> en </a:t>
            </a:r>
            <a:r>
              <a:rPr lang="en-US" sz="1600" dirty="0" err="1" smtClean="0"/>
              <a:t>inventario</a:t>
            </a:r>
            <a:r>
              <a:rPr lang="en-US" sz="1600" dirty="0" smtClean="0"/>
              <a:t>, se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comprar</a:t>
            </a:r>
            <a:r>
              <a:rPr lang="en-US" sz="1600" dirty="0" smtClean="0"/>
              <a:t> 4 kg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 los 5 kg </a:t>
            </a:r>
            <a:r>
              <a:rPr lang="en-US" sz="1600" dirty="0" err="1" smtClean="0"/>
              <a:t>necesarios</a:t>
            </a:r>
            <a:r>
              <a:rPr lang="en-US" sz="1600" dirty="0" smtClean="0"/>
              <a:t>.   </a:t>
            </a:r>
            <a:endParaRPr lang="es-MX" sz="1600" dirty="0"/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928662" y="5214950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Este reporte exhibe una auditoría de los movimientos de almacén. </a:t>
            </a:r>
          </a:p>
          <a:p>
            <a:pPr algn="just"/>
            <a:r>
              <a:rPr lang="en-US" dirty="0" smtClean="0"/>
              <a:t>Es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investigarse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diferencias</a:t>
            </a:r>
            <a:r>
              <a:rPr lang="en-US" dirty="0" smtClean="0"/>
              <a:t> en </a:t>
            </a:r>
            <a:r>
              <a:rPr lang="en-US" dirty="0" err="1" smtClean="0"/>
              <a:t>inventarios</a:t>
            </a:r>
            <a:r>
              <a:rPr lang="en-US" dirty="0" smtClean="0"/>
              <a:t>.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cardex</a:t>
            </a:r>
            <a:r>
              <a:rPr lang="en-US" dirty="0" smtClean="0"/>
              <a:t> (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movimientos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insumos</a:t>
            </a:r>
            <a:r>
              <a:rPr lang="en-US" dirty="0" smtClean="0"/>
              <a:t>) o el </a:t>
            </a:r>
            <a:r>
              <a:rPr lang="en-US" dirty="0" err="1" smtClean="0"/>
              <a:t>cardex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insumo</a:t>
            </a:r>
            <a:r>
              <a:rPr lang="en-US" dirty="0" smtClean="0"/>
              <a:t>. 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11" name="22 Imagen" descr="inventarios6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7000924" cy="3643338"/>
          </a:xfrm>
          <a:prstGeom prst="rect">
            <a:avLst/>
          </a:prstGeom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503</TotalTime>
  <Words>511</Words>
  <Application>Microsoft Office PowerPoint</Application>
  <PresentationFormat>Presentación en pantalla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Marifer</dc:creator>
  <cp:lastModifiedBy>Servidor</cp:lastModifiedBy>
  <cp:revision>34</cp:revision>
  <dcterms:created xsi:type="dcterms:W3CDTF">2012-03-02T19:01:26Z</dcterms:created>
  <dcterms:modified xsi:type="dcterms:W3CDTF">2012-11-30T18:14:43Z</dcterms:modified>
</cp:coreProperties>
</file>