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3" r:id="rId3"/>
    <p:sldId id="258" r:id="rId4"/>
    <p:sldId id="264" r:id="rId5"/>
    <p:sldId id="259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compras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Analizar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reportes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2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2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2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2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38D414CA-0272-4FF3-B19B-2AB1857916D5}" type="presOf" srcId="{7D91087B-1852-45D5-8C94-9BC54EBDD19D}" destId="{0953BB27-CA8E-40B8-B945-BFC1BA1A7057}" srcOrd="1" destOrd="0" presId="urn:microsoft.com/office/officeart/2005/8/layout/hProcess6"/>
    <dgm:cxn modelId="{D10F79A3-276E-4F2E-8327-B11691688D27}" type="presOf" srcId="{EE9348AC-F870-4CA9-A94C-23E10126006B}" destId="{58D18026-0BD5-465B-BBE8-762F6F8F4701}" srcOrd="1" destOrd="0" presId="urn:microsoft.com/office/officeart/2005/8/layout/hProcess6"/>
    <dgm:cxn modelId="{6AC09087-58C5-49E6-AC0D-3D48DB00C2FB}" type="presOf" srcId="{DF4315C3-0C05-48CA-A9E3-1A74911CB3EA}" destId="{B80E7601-AA6E-4245-85A7-26572B84CC09}" srcOrd="0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D012F2F6-C448-4A40-B993-19D7B11FD890}" type="presOf" srcId="{55FE4FFA-90AC-4CB8-8D60-30FBF1E0CDEE}" destId="{D5EC53B8-EC1B-43FD-B11F-CA75458D4F37}" srcOrd="0" destOrd="0" presId="urn:microsoft.com/office/officeart/2005/8/layout/hProcess6"/>
    <dgm:cxn modelId="{3C0A30E7-03E6-4BB5-B300-A69807E54877}" type="presOf" srcId="{7D91087B-1852-45D5-8C94-9BC54EBDD19D}" destId="{198FCE25-79BB-491D-82C5-91FCD1F0A138}" srcOrd="0" destOrd="0" presId="urn:microsoft.com/office/officeart/2005/8/layout/hProcess6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568F72BA-4B94-4988-951D-207992835F52}" type="presOf" srcId="{EE9348AC-F870-4CA9-A94C-23E10126006B}" destId="{2DE4DF40-0F48-4446-9439-20D609370D33}" srcOrd="0" destOrd="0" presId="urn:microsoft.com/office/officeart/2005/8/layout/hProcess6"/>
    <dgm:cxn modelId="{04FE1BEE-958B-41A6-8EF6-7CE80E703F2E}" type="presOf" srcId="{2655BE19-E296-4F19-9876-9C6A418A8703}" destId="{1F5ED6E3-A294-4252-9752-D56834A68BD6}" srcOrd="0" destOrd="0" presId="urn:microsoft.com/office/officeart/2005/8/layout/hProcess6"/>
    <dgm:cxn modelId="{5C388D14-18C1-4A64-A951-EE8B77E6DD64}" type="presParOf" srcId="{1F5ED6E3-A294-4252-9752-D56834A68BD6}" destId="{92B98D88-32C9-4CC1-A693-B7AACD7C6409}" srcOrd="0" destOrd="0" presId="urn:microsoft.com/office/officeart/2005/8/layout/hProcess6"/>
    <dgm:cxn modelId="{09A540FE-A278-418C-BA78-3596BBC201C8}" type="presParOf" srcId="{92B98D88-32C9-4CC1-A693-B7AACD7C6409}" destId="{B4E953F8-9927-4023-9F17-300B0CD9011F}" srcOrd="0" destOrd="0" presId="urn:microsoft.com/office/officeart/2005/8/layout/hProcess6"/>
    <dgm:cxn modelId="{6590F016-4704-4503-AA74-E393EFCF43E4}" type="presParOf" srcId="{92B98D88-32C9-4CC1-A693-B7AACD7C6409}" destId="{2DE4DF40-0F48-4446-9439-20D609370D33}" srcOrd="1" destOrd="0" presId="urn:microsoft.com/office/officeart/2005/8/layout/hProcess6"/>
    <dgm:cxn modelId="{44D51DE9-72A4-45C0-B19C-AE26F24D5346}" type="presParOf" srcId="{92B98D88-32C9-4CC1-A693-B7AACD7C6409}" destId="{58D18026-0BD5-465B-BBE8-762F6F8F4701}" srcOrd="2" destOrd="0" presId="urn:microsoft.com/office/officeart/2005/8/layout/hProcess6"/>
    <dgm:cxn modelId="{1B4F0470-5B58-49C1-90AF-599290BA8142}" type="presParOf" srcId="{92B98D88-32C9-4CC1-A693-B7AACD7C6409}" destId="{B80E7601-AA6E-4245-85A7-26572B84CC09}" srcOrd="3" destOrd="0" presId="urn:microsoft.com/office/officeart/2005/8/layout/hProcess6"/>
    <dgm:cxn modelId="{3CEFB1DA-06FD-457D-89B6-7672D17588E9}" type="presParOf" srcId="{1F5ED6E3-A294-4252-9752-D56834A68BD6}" destId="{D6BACA57-228A-4703-8420-CD88AD257F53}" srcOrd="1" destOrd="0" presId="urn:microsoft.com/office/officeart/2005/8/layout/hProcess6"/>
    <dgm:cxn modelId="{AF4FD8D0-44BA-4816-884F-C7C8E8B23D99}" type="presParOf" srcId="{1F5ED6E3-A294-4252-9752-D56834A68BD6}" destId="{3F01158D-4D5D-41F5-86C6-7CD574E9C77D}" srcOrd="2" destOrd="0" presId="urn:microsoft.com/office/officeart/2005/8/layout/hProcess6"/>
    <dgm:cxn modelId="{62664D37-D0A7-49A0-962B-1DDA40774B74}" type="presParOf" srcId="{3F01158D-4D5D-41F5-86C6-7CD574E9C77D}" destId="{AA47220D-D710-483E-8DD9-548DB86D64FA}" srcOrd="0" destOrd="0" presId="urn:microsoft.com/office/officeart/2005/8/layout/hProcess6"/>
    <dgm:cxn modelId="{CA4E5200-8C70-4322-9B3C-5D17236AB574}" type="presParOf" srcId="{3F01158D-4D5D-41F5-86C6-7CD574E9C77D}" destId="{198FCE25-79BB-491D-82C5-91FCD1F0A138}" srcOrd="1" destOrd="0" presId="urn:microsoft.com/office/officeart/2005/8/layout/hProcess6"/>
    <dgm:cxn modelId="{E08CA773-DE26-4961-9D3E-D95298B8F239}" type="presParOf" srcId="{3F01158D-4D5D-41F5-86C6-7CD574E9C77D}" destId="{0953BB27-CA8E-40B8-B945-BFC1BA1A7057}" srcOrd="2" destOrd="0" presId="urn:microsoft.com/office/officeart/2005/8/layout/hProcess6"/>
    <dgm:cxn modelId="{4387B071-D725-4963-8DFE-A9E91DE5E2C2}" type="presParOf" srcId="{3F01158D-4D5D-41F5-86C6-7CD574E9C77D}" destId="{D5EC53B8-EC1B-43FD-B11F-CA75458D4F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5BE19-E296-4F19-9876-9C6A418A8703}" type="doc">
      <dgm:prSet loTypeId="urn:microsoft.com/office/officeart/2005/8/layout/hProcess6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F4315C3-0C05-48CA-A9E3-1A74911CB3EA}">
      <dgm:prSet phldrT="[Texto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1F35FAF-FA94-4E00-B01E-74193C3BD437}" type="parTrans" cxnId="{8A46A215-803B-4408-8A17-FE4B4DD341A5}">
      <dgm:prSet/>
      <dgm:spPr/>
      <dgm:t>
        <a:bodyPr/>
        <a:lstStyle/>
        <a:p>
          <a:endParaRPr lang="en-US"/>
        </a:p>
      </dgm:t>
    </dgm:pt>
    <dgm:pt modelId="{EE543C86-DB8F-4A4E-96B4-C9C1C092D492}" type="sibTrans" cxnId="{8A46A215-803B-4408-8A17-FE4B4DD341A5}">
      <dgm:prSet/>
      <dgm:spPr/>
      <dgm:t>
        <a:bodyPr/>
        <a:lstStyle/>
        <a:p>
          <a:endParaRPr lang="en-US"/>
        </a:p>
      </dgm:t>
    </dgm:pt>
    <dgm:pt modelId="{EE9348AC-F870-4CA9-A94C-23E10126006B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compras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E76531F-99D1-4FB6-9B84-6230D9B6CBE5}" type="parTrans" cxnId="{1317A2DC-55EB-46FC-A96C-E54BC127C9F1}">
      <dgm:prSet/>
      <dgm:spPr/>
      <dgm:t>
        <a:bodyPr/>
        <a:lstStyle/>
        <a:p>
          <a:endParaRPr lang="en-US"/>
        </a:p>
      </dgm:t>
    </dgm:pt>
    <dgm:pt modelId="{38EF9609-7CB0-4751-B5E8-6BDB3C76337E}" type="sibTrans" cxnId="{1317A2DC-55EB-46FC-A96C-E54BC127C9F1}">
      <dgm:prSet/>
      <dgm:spPr/>
      <dgm:t>
        <a:bodyPr/>
        <a:lstStyle/>
        <a:p>
          <a:endParaRPr lang="en-US"/>
        </a:p>
      </dgm:t>
    </dgm:pt>
    <dgm:pt modelId="{55FE4FFA-90AC-4CB8-8D60-30FBF1E0CDEE}">
      <dgm:prSet phldrT="[Texto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ACD3369B-244E-47A6-A9F9-F5C89078A137}" type="parTrans" cxnId="{211F95B3-2658-4012-950E-8E830C422258}">
      <dgm:prSet/>
      <dgm:spPr/>
      <dgm:t>
        <a:bodyPr/>
        <a:lstStyle/>
        <a:p>
          <a:endParaRPr lang="en-US"/>
        </a:p>
      </dgm:t>
    </dgm:pt>
    <dgm:pt modelId="{2E9DE8A2-C096-4DFF-9C7B-0A0884F56954}" type="sibTrans" cxnId="{211F95B3-2658-4012-950E-8E830C422258}">
      <dgm:prSet/>
      <dgm:spPr/>
      <dgm:t>
        <a:bodyPr/>
        <a:lstStyle/>
        <a:p>
          <a:endParaRPr lang="en-US"/>
        </a:p>
      </dgm:t>
    </dgm:pt>
    <dgm:pt modelId="{7D91087B-1852-45D5-8C94-9BC54EBDD19D}">
      <dgm:prSet phldrT="[Texto]" custT="1"/>
      <dgm:spPr/>
      <dgm:t>
        <a:bodyPr/>
        <a:lstStyle/>
        <a:p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Analizar</a:t>
          </a:r>
          <a:r>
            <a:rPr lang="en-US" sz="13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reportes</a:t>
          </a:r>
          <a:endParaRPr lang="en-US" sz="13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7B5E05-D265-46B6-A0EE-E5DC5E21C5DA}" type="parTrans" cxnId="{276953A2-B703-4FAE-8BEB-8E50BDE71D2D}">
      <dgm:prSet/>
      <dgm:spPr/>
      <dgm:t>
        <a:bodyPr/>
        <a:lstStyle/>
        <a:p>
          <a:endParaRPr lang="en-US"/>
        </a:p>
      </dgm:t>
    </dgm:pt>
    <dgm:pt modelId="{9C4A5B00-C17B-464B-946F-39AF86073508}" type="sibTrans" cxnId="{276953A2-B703-4FAE-8BEB-8E50BDE71D2D}">
      <dgm:prSet/>
      <dgm:spPr/>
      <dgm:t>
        <a:bodyPr/>
        <a:lstStyle/>
        <a:p>
          <a:endParaRPr lang="en-US"/>
        </a:p>
      </dgm:t>
    </dgm:pt>
    <dgm:pt modelId="{1F5ED6E3-A294-4252-9752-D56834A68BD6}" type="pres">
      <dgm:prSet presAssocID="{2655BE19-E296-4F19-9876-9C6A418A870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8D88-32C9-4CC1-A693-B7AACD7C6409}" type="pres">
      <dgm:prSet presAssocID="{DF4315C3-0C05-48CA-A9E3-1A74911CB3EA}" presName="compNode" presStyleCnt="0"/>
      <dgm:spPr/>
    </dgm:pt>
    <dgm:pt modelId="{B4E953F8-9927-4023-9F17-300B0CD9011F}" type="pres">
      <dgm:prSet presAssocID="{DF4315C3-0C05-48CA-A9E3-1A74911CB3EA}" presName="noGeometry" presStyleCnt="0"/>
      <dgm:spPr/>
    </dgm:pt>
    <dgm:pt modelId="{2DE4DF40-0F48-4446-9439-20D609370D33}" type="pres">
      <dgm:prSet presAssocID="{DF4315C3-0C05-48CA-A9E3-1A74911CB3EA}" presName="childTextVisible" presStyleLbl="bgAccFollowNode1" presStyleIdx="0" presStyleCnt="2" custScaleX="148951" custScaleY="66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18026-0BD5-465B-BBE8-762F6F8F4701}" type="pres">
      <dgm:prSet presAssocID="{DF4315C3-0C05-48CA-A9E3-1A74911CB3EA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B80E7601-AA6E-4245-85A7-26572B84CC09}" type="pres">
      <dgm:prSet presAssocID="{DF4315C3-0C05-48CA-A9E3-1A74911CB3EA}" presName="parentText" presStyleLbl="node1" presStyleIdx="0" presStyleCnt="2" custLinFactNeighborX="-328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CA57-228A-4703-8420-CD88AD257F53}" type="pres">
      <dgm:prSet presAssocID="{DF4315C3-0C05-48CA-A9E3-1A74911CB3EA}" presName="aSpace" presStyleCnt="0"/>
      <dgm:spPr/>
    </dgm:pt>
    <dgm:pt modelId="{3F01158D-4D5D-41F5-86C6-7CD574E9C77D}" type="pres">
      <dgm:prSet presAssocID="{55FE4FFA-90AC-4CB8-8D60-30FBF1E0CDEE}" presName="compNode" presStyleCnt="0"/>
      <dgm:spPr/>
    </dgm:pt>
    <dgm:pt modelId="{AA47220D-D710-483E-8DD9-548DB86D64FA}" type="pres">
      <dgm:prSet presAssocID="{55FE4FFA-90AC-4CB8-8D60-30FBF1E0CDEE}" presName="noGeometry" presStyleCnt="0"/>
      <dgm:spPr/>
    </dgm:pt>
    <dgm:pt modelId="{198FCE25-79BB-491D-82C5-91FCD1F0A138}" type="pres">
      <dgm:prSet presAssocID="{55FE4FFA-90AC-4CB8-8D60-30FBF1E0CDEE}" presName="childTextVisible" presStyleLbl="bgAccFollowNode1" presStyleIdx="1" presStyleCnt="2" custScaleX="165496" custScaleY="66426" custLinFactNeighborX="9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3BB27-CA8E-40B8-B945-BFC1BA1A7057}" type="pres">
      <dgm:prSet presAssocID="{55FE4FFA-90AC-4CB8-8D60-30FBF1E0CDEE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D5EC53B8-EC1B-43FD-B11F-CA75458D4F37}" type="pres">
      <dgm:prSet presAssocID="{55FE4FFA-90AC-4CB8-8D60-30FBF1E0CDEE}" presName="parentText" presStyleLbl="node1" presStyleIdx="1" presStyleCnt="2" custLinFactNeighborX="-176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17A2DC-55EB-46FC-A96C-E54BC127C9F1}" srcId="{DF4315C3-0C05-48CA-A9E3-1A74911CB3EA}" destId="{EE9348AC-F870-4CA9-A94C-23E10126006B}" srcOrd="0" destOrd="0" parTransId="{DE76531F-99D1-4FB6-9B84-6230D9B6CBE5}" sibTransId="{38EF9609-7CB0-4751-B5E8-6BDB3C76337E}"/>
    <dgm:cxn modelId="{5A8725DF-9E82-40BE-943E-F02BD867C5A4}" type="presOf" srcId="{EE9348AC-F870-4CA9-A94C-23E10126006B}" destId="{58D18026-0BD5-465B-BBE8-762F6F8F4701}" srcOrd="1" destOrd="0" presId="urn:microsoft.com/office/officeart/2005/8/layout/hProcess6"/>
    <dgm:cxn modelId="{211F95B3-2658-4012-950E-8E830C422258}" srcId="{2655BE19-E296-4F19-9876-9C6A418A8703}" destId="{55FE4FFA-90AC-4CB8-8D60-30FBF1E0CDEE}" srcOrd="1" destOrd="0" parTransId="{ACD3369B-244E-47A6-A9F9-F5C89078A137}" sibTransId="{2E9DE8A2-C096-4DFF-9C7B-0A0884F56954}"/>
    <dgm:cxn modelId="{8B069D76-F510-4F4E-B083-15DFE2EF30F9}" type="presOf" srcId="{2655BE19-E296-4F19-9876-9C6A418A8703}" destId="{1F5ED6E3-A294-4252-9752-D56834A68BD6}" srcOrd="0" destOrd="0" presId="urn:microsoft.com/office/officeart/2005/8/layout/hProcess6"/>
    <dgm:cxn modelId="{CC435B9D-02D5-44CD-8014-E8E83465CC98}" type="presOf" srcId="{55FE4FFA-90AC-4CB8-8D60-30FBF1E0CDEE}" destId="{D5EC53B8-EC1B-43FD-B11F-CA75458D4F37}" srcOrd="0" destOrd="0" presId="urn:microsoft.com/office/officeart/2005/8/layout/hProcess6"/>
    <dgm:cxn modelId="{8A46A215-803B-4408-8A17-FE4B4DD341A5}" srcId="{2655BE19-E296-4F19-9876-9C6A418A8703}" destId="{DF4315C3-0C05-48CA-A9E3-1A74911CB3EA}" srcOrd="0" destOrd="0" parTransId="{01F35FAF-FA94-4E00-B01E-74193C3BD437}" sibTransId="{EE543C86-DB8F-4A4E-96B4-C9C1C092D492}"/>
    <dgm:cxn modelId="{2F4EA9C9-C480-463F-A3A1-3066A963971F}" type="presOf" srcId="{DF4315C3-0C05-48CA-A9E3-1A74911CB3EA}" destId="{B80E7601-AA6E-4245-85A7-26572B84CC09}" srcOrd="0" destOrd="0" presId="urn:microsoft.com/office/officeart/2005/8/layout/hProcess6"/>
    <dgm:cxn modelId="{276953A2-B703-4FAE-8BEB-8E50BDE71D2D}" srcId="{55FE4FFA-90AC-4CB8-8D60-30FBF1E0CDEE}" destId="{7D91087B-1852-45D5-8C94-9BC54EBDD19D}" srcOrd="0" destOrd="0" parTransId="{417B5E05-D265-46B6-A0EE-E5DC5E21C5DA}" sibTransId="{9C4A5B00-C17B-464B-946F-39AF86073508}"/>
    <dgm:cxn modelId="{A0580725-FFA3-4301-B264-1C7AF0F36F3A}" type="presOf" srcId="{EE9348AC-F870-4CA9-A94C-23E10126006B}" destId="{2DE4DF40-0F48-4446-9439-20D609370D33}" srcOrd="0" destOrd="0" presId="urn:microsoft.com/office/officeart/2005/8/layout/hProcess6"/>
    <dgm:cxn modelId="{41ADB5D5-6848-49ED-9AED-C48D76978BA5}" type="presOf" srcId="{7D91087B-1852-45D5-8C94-9BC54EBDD19D}" destId="{198FCE25-79BB-491D-82C5-91FCD1F0A138}" srcOrd="0" destOrd="0" presId="urn:microsoft.com/office/officeart/2005/8/layout/hProcess6"/>
    <dgm:cxn modelId="{268B82FD-3247-4433-8D02-D334E8BA2D2C}" type="presOf" srcId="{7D91087B-1852-45D5-8C94-9BC54EBDD19D}" destId="{0953BB27-CA8E-40B8-B945-BFC1BA1A7057}" srcOrd="1" destOrd="0" presId="urn:microsoft.com/office/officeart/2005/8/layout/hProcess6"/>
    <dgm:cxn modelId="{FA7DB350-EE81-4438-B823-762F0A34B232}" type="presParOf" srcId="{1F5ED6E3-A294-4252-9752-D56834A68BD6}" destId="{92B98D88-32C9-4CC1-A693-B7AACD7C6409}" srcOrd="0" destOrd="0" presId="urn:microsoft.com/office/officeart/2005/8/layout/hProcess6"/>
    <dgm:cxn modelId="{5F59FD97-4255-447B-8FBD-43B2B62D8BEA}" type="presParOf" srcId="{92B98D88-32C9-4CC1-A693-B7AACD7C6409}" destId="{B4E953F8-9927-4023-9F17-300B0CD9011F}" srcOrd="0" destOrd="0" presId="urn:microsoft.com/office/officeart/2005/8/layout/hProcess6"/>
    <dgm:cxn modelId="{11E8E4CE-C34C-4192-B270-2DFD3256D59C}" type="presParOf" srcId="{92B98D88-32C9-4CC1-A693-B7AACD7C6409}" destId="{2DE4DF40-0F48-4446-9439-20D609370D33}" srcOrd="1" destOrd="0" presId="urn:microsoft.com/office/officeart/2005/8/layout/hProcess6"/>
    <dgm:cxn modelId="{A38270F8-0E99-463F-BF52-4F8A82B9768F}" type="presParOf" srcId="{92B98D88-32C9-4CC1-A693-B7AACD7C6409}" destId="{58D18026-0BD5-465B-BBE8-762F6F8F4701}" srcOrd="2" destOrd="0" presId="urn:microsoft.com/office/officeart/2005/8/layout/hProcess6"/>
    <dgm:cxn modelId="{55C821C1-A60A-44B5-AB84-5F6965620019}" type="presParOf" srcId="{92B98D88-32C9-4CC1-A693-B7AACD7C6409}" destId="{B80E7601-AA6E-4245-85A7-26572B84CC09}" srcOrd="3" destOrd="0" presId="urn:microsoft.com/office/officeart/2005/8/layout/hProcess6"/>
    <dgm:cxn modelId="{0FF391F5-7FCA-4D22-B0C0-1514A50A66CC}" type="presParOf" srcId="{1F5ED6E3-A294-4252-9752-D56834A68BD6}" destId="{D6BACA57-228A-4703-8420-CD88AD257F53}" srcOrd="1" destOrd="0" presId="urn:microsoft.com/office/officeart/2005/8/layout/hProcess6"/>
    <dgm:cxn modelId="{F130D4DC-23D7-4BFC-8C00-6D5CFA75E2EB}" type="presParOf" srcId="{1F5ED6E3-A294-4252-9752-D56834A68BD6}" destId="{3F01158D-4D5D-41F5-86C6-7CD574E9C77D}" srcOrd="2" destOrd="0" presId="urn:microsoft.com/office/officeart/2005/8/layout/hProcess6"/>
    <dgm:cxn modelId="{71F84817-57DB-4260-BBA1-370F2FBD0222}" type="presParOf" srcId="{3F01158D-4D5D-41F5-86C6-7CD574E9C77D}" destId="{AA47220D-D710-483E-8DD9-548DB86D64FA}" srcOrd="0" destOrd="0" presId="urn:microsoft.com/office/officeart/2005/8/layout/hProcess6"/>
    <dgm:cxn modelId="{CBC86669-B25D-46BD-A3C6-2A43E6757F81}" type="presParOf" srcId="{3F01158D-4D5D-41F5-86C6-7CD574E9C77D}" destId="{198FCE25-79BB-491D-82C5-91FCD1F0A138}" srcOrd="1" destOrd="0" presId="urn:microsoft.com/office/officeart/2005/8/layout/hProcess6"/>
    <dgm:cxn modelId="{23B79D16-6E6F-4FF0-9BC7-F07D869E87F8}" type="presParOf" srcId="{3F01158D-4D5D-41F5-86C6-7CD574E9C77D}" destId="{0953BB27-CA8E-40B8-B945-BFC1BA1A7057}" srcOrd="2" destOrd="0" presId="urn:microsoft.com/office/officeart/2005/8/layout/hProcess6"/>
    <dgm:cxn modelId="{478491A2-F9CD-4CE2-AF0E-308BBD5B4C09}" type="presParOf" srcId="{3F01158D-4D5D-41F5-86C6-7CD574E9C77D}" destId="{D5EC53B8-EC1B-43FD-B11F-CA75458D4F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1279535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compras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85036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094697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094697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3118588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Analizar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reportes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69131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3008130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0165"/>
                <a:satOff val="-5082"/>
                <a:lumOff val="41163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270165"/>
                <a:satOff val="-5082"/>
                <a:lumOff val="41163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270165"/>
                <a:satOff val="-5082"/>
                <a:lumOff val="4116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270165"/>
              <a:satOff val="-5082"/>
              <a:lumOff val="411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3008130" y="203702"/>
        <a:ext cx="544475" cy="544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E4DF40-0F48-4446-9439-20D609370D33}">
      <dsp:nvSpPr>
        <dsp:cNvPr id="0" name=""/>
        <dsp:cNvSpPr/>
      </dsp:nvSpPr>
      <dsp:spPr>
        <a:xfrm>
          <a:off x="1279535" y="159792"/>
          <a:ext cx="1622002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Capturar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compras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85036" y="159792"/>
        <a:ext cx="1216502" cy="632295"/>
      </dsp:txXfrm>
    </dsp:sp>
    <dsp:sp modelId="{B80E7601-AA6E-4245-85A7-26572B84CC09}">
      <dsp:nvSpPr>
        <dsp:cNvPr id="0" name=""/>
        <dsp:cNvSpPr/>
      </dsp:nvSpPr>
      <dsp:spPr>
        <a:xfrm>
          <a:off x="1094697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</a:t>
          </a:r>
          <a:endParaRPr lang="en-US" sz="2500" kern="1200" dirty="0"/>
        </a:p>
      </dsp:txBody>
      <dsp:txXfrm>
        <a:off x="1094697" y="203702"/>
        <a:ext cx="544475" cy="544475"/>
      </dsp:txXfrm>
    </dsp:sp>
    <dsp:sp modelId="{198FCE25-79BB-491D-82C5-91FCD1F0A138}">
      <dsp:nvSpPr>
        <dsp:cNvPr id="0" name=""/>
        <dsp:cNvSpPr/>
      </dsp:nvSpPr>
      <dsp:spPr>
        <a:xfrm>
          <a:off x="3118588" y="159792"/>
          <a:ext cx="1802169" cy="63229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Analizar</a:t>
          </a:r>
          <a:r>
            <a:rPr lang="en-US" sz="1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13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reportes</a:t>
          </a:r>
          <a:endParaRPr lang="en-US" sz="1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69131" y="159792"/>
        <a:ext cx="1351627" cy="632295"/>
      </dsp:txXfrm>
    </dsp:sp>
    <dsp:sp modelId="{D5EC53B8-EC1B-43FD-B11F-CA75458D4F37}">
      <dsp:nvSpPr>
        <dsp:cNvPr id="0" name=""/>
        <dsp:cNvSpPr/>
      </dsp:nvSpPr>
      <dsp:spPr>
        <a:xfrm>
          <a:off x="3008130" y="203702"/>
          <a:ext cx="544475" cy="54447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70165"/>
                <a:satOff val="-5082"/>
                <a:lumOff val="41163"/>
                <a:alphaOff val="0"/>
                <a:tint val="60000"/>
                <a:satMod val="160000"/>
              </a:schemeClr>
            </a:gs>
            <a:gs pos="46000">
              <a:schemeClr val="accent6">
                <a:shade val="50000"/>
                <a:hueOff val="270165"/>
                <a:satOff val="-5082"/>
                <a:lumOff val="41163"/>
                <a:alphaOff val="0"/>
                <a:tint val="86000"/>
                <a:satMod val="160000"/>
              </a:schemeClr>
            </a:gs>
            <a:gs pos="100000">
              <a:schemeClr val="accent6">
                <a:shade val="50000"/>
                <a:hueOff val="270165"/>
                <a:satOff val="-5082"/>
                <a:lumOff val="4116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50000"/>
              <a:hueOff val="270165"/>
              <a:satOff val="-5082"/>
              <a:lumOff val="4116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</a:t>
          </a:r>
          <a:endParaRPr lang="en-US" sz="2500" kern="1200" dirty="0"/>
        </a:p>
      </dsp:txBody>
      <dsp:txXfrm>
        <a:off x="3008130" y="203702"/>
        <a:ext cx="544475" cy="54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2A79-9601-49E2-8780-65563A083907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112EE-9ADE-41B1-AA29-B9519ED6D4A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12EE-9ADE-41B1-AA29-B9519ED6D4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12EE-9ADE-41B1-AA29-B9519ED6D4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112EE-9ADE-41B1-AA29-B9519ED6D4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D14A77B-A668-4B3D-AA03-6484499B7E93}" type="datetimeFigureOut">
              <a:rPr lang="en-US" smtClean="0"/>
              <a:pPr/>
              <a:t>8/15/2012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C03F7F-C24F-401D-83A1-A26E9ED7739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7544" y="34290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Solución</a:t>
            </a:r>
            <a:r>
              <a:rPr lang="en-US" sz="2400" b="1" dirty="0" smtClean="0"/>
              <a:t> Sierra ERP</a:t>
            </a:r>
          </a:p>
          <a:p>
            <a:pPr algn="ctr"/>
            <a:r>
              <a:rPr lang="en-US" sz="2400" dirty="0" err="1" smtClean="0"/>
              <a:t>Cada</a:t>
            </a:r>
            <a:r>
              <a:rPr lang="en-US" sz="2400" dirty="0" smtClean="0"/>
              <a:t> </a:t>
            </a:r>
            <a:r>
              <a:rPr lang="en-US" sz="2400" dirty="0" err="1" smtClean="0"/>
              <a:t>proyecto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parte de la </a:t>
            </a:r>
            <a:r>
              <a:rPr lang="en-US" sz="2400" dirty="0" err="1" smtClean="0"/>
              <a:t>solución</a:t>
            </a:r>
            <a:endParaRPr lang="en-US" sz="24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7504" y="1988840"/>
            <a:ext cx="8496944" cy="139903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42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Control de </a:t>
            </a:r>
            <a:r>
              <a:rPr kumimoji="0" lang="en-US" sz="42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Compras</a:t>
            </a:r>
            <a:endParaRPr kumimoji="0" lang="en-US" sz="4200" b="1" i="0" u="none" strike="noStrike" kern="1200" cap="none" spc="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897" y="404664"/>
            <a:ext cx="4004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Registrar compras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Marcador de contenido"/>
          <p:cNvSpPr txBox="1">
            <a:spLocks/>
          </p:cNvSpPr>
          <p:nvPr/>
        </p:nvSpPr>
        <p:spPr>
          <a:xfrm>
            <a:off x="467544" y="105273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475656" y="1412776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6 Grupo"/>
          <p:cNvGrpSpPr/>
          <p:nvPr/>
        </p:nvGrpSpPr>
        <p:grpSpPr>
          <a:xfrm>
            <a:off x="285720" y="5374957"/>
            <a:ext cx="576012" cy="544475"/>
            <a:chOff x="216023" y="203702"/>
            <a:chExt cx="544475" cy="544475"/>
          </a:xfrm>
        </p:grpSpPr>
        <p:sp>
          <p:nvSpPr>
            <p:cNvPr id="8" name="7 Elipse"/>
            <p:cNvSpPr/>
            <p:nvPr/>
          </p:nvSpPr>
          <p:spPr>
            <a:xfrm>
              <a:off x="216023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95760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1</a:t>
              </a:r>
              <a:endParaRPr lang="en-US" sz="2500" kern="1200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573752" y="5951021"/>
            <a:ext cx="7998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Capturar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facturas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r>
              <a:rPr lang="en-US" dirty="0" smtClean="0"/>
              <a:t>, al </a:t>
            </a:r>
            <a:r>
              <a:rPr lang="en-US" dirty="0" err="1" smtClean="0"/>
              <a:t>entrar</a:t>
            </a:r>
            <a:r>
              <a:rPr lang="en-US" dirty="0" smtClean="0"/>
              <a:t> la </a:t>
            </a:r>
            <a:r>
              <a:rPr lang="en-US" dirty="0" err="1" smtClean="0"/>
              <a:t>mercancía</a:t>
            </a:r>
            <a:r>
              <a:rPr lang="en-US" dirty="0" smtClean="0"/>
              <a:t> al </a:t>
            </a:r>
            <a:r>
              <a:rPr lang="en-US" dirty="0" err="1" smtClean="0"/>
              <a:t>almacén</a:t>
            </a:r>
            <a:r>
              <a:rPr lang="en-US" dirty="0" smtClean="0"/>
              <a:t>. La </a:t>
            </a:r>
            <a:r>
              <a:rPr lang="en-US" dirty="0" err="1" smtClean="0"/>
              <a:t>póliza</a:t>
            </a:r>
            <a:r>
              <a:rPr lang="en-US" dirty="0" smtClean="0"/>
              <a:t> de </a:t>
            </a:r>
            <a:r>
              <a:rPr lang="en-US" dirty="0" err="1" smtClean="0"/>
              <a:t>compra</a:t>
            </a:r>
            <a:r>
              <a:rPr lang="en-US" dirty="0" smtClean="0"/>
              <a:t> se </a:t>
            </a:r>
            <a:r>
              <a:rPr lang="en-US" dirty="0" err="1" smtClean="0"/>
              <a:t>registra</a:t>
            </a:r>
            <a:r>
              <a:rPr lang="en-US" dirty="0" smtClean="0"/>
              <a:t> </a:t>
            </a:r>
            <a:r>
              <a:rPr lang="en-US" dirty="0" err="1" smtClean="0"/>
              <a:t>automáticamente</a:t>
            </a:r>
            <a:r>
              <a:rPr lang="en-US" dirty="0" smtClean="0"/>
              <a:t> en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Contabilidad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1" name="10 Imagen" descr="compras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1538" y="2341834"/>
            <a:ext cx="4532833" cy="3543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11 Imagen" descr="pptcompras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8" y="2357914"/>
            <a:ext cx="2691250" cy="3499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B80E7601-AA6E-4245-85A7-26572B84C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DE4DF40-0F48-4446-9439-20D609370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D5EC53B8-EC1B-43FD-B11F-CA75458D4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98FCE25-79BB-491D-82C5-91FCD1F0A1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Graphic spid="6" grpId="0">
        <p:bldSub>
          <a:bldDgm/>
        </p:bldSub>
      </p:bldGraphic>
      <p:bldP spid="10" grpId="0" build="allAtOnce"/>
      <p:bldP spid="10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897" y="404664"/>
            <a:ext cx="40047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Registrar compras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5" name="4 Marcador de contenido"/>
          <p:cNvSpPr txBox="1">
            <a:spLocks/>
          </p:cNvSpPr>
          <p:nvPr/>
        </p:nvSpPr>
        <p:spPr>
          <a:xfrm>
            <a:off x="467544" y="1052736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responsabilidad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encargado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475656" y="1412776"/>
          <a:ext cx="6096000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285720" y="5374957"/>
            <a:ext cx="544475" cy="544475"/>
            <a:chOff x="216023" y="203702"/>
            <a:chExt cx="544475" cy="544475"/>
          </a:xfrm>
        </p:grpSpPr>
        <p:sp>
          <p:nvSpPr>
            <p:cNvPr id="8" name="7 Elipse"/>
            <p:cNvSpPr/>
            <p:nvPr/>
          </p:nvSpPr>
          <p:spPr>
            <a:xfrm>
              <a:off x="216023" y="203702"/>
              <a:ext cx="544475" cy="54447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95760" y="283438"/>
              <a:ext cx="385001" cy="385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dirty="0" smtClean="0"/>
                <a:t>2</a:t>
              </a:r>
              <a:endParaRPr lang="en-US" sz="2500" kern="1200" dirty="0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573752" y="595102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Analizar</a:t>
            </a:r>
            <a:r>
              <a:rPr lang="en-US" dirty="0" smtClean="0"/>
              <a:t> los </a:t>
            </a:r>
            <a:r>
              <a:rPr lang="en-US" dirty="0" err="1" smtClean="0"/>
              <a:t>reportes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compra</a:t>
            </a:r>
            <a:r>
              <a:rPr lang="en-US" dirty="0" smtClean="0"/>
              <a:t> </a:t>
            </a:r>
            <a:r>
              <a:rPr lang="en-US" dirty="0" err="1" smtClean="0"/>
              <a:t>óptima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2" name="11 Imagen" descr="compras9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85918" y="2214554"/>
            <a:ext cx="5357850" cy="1274071"/>
          </a:xfrm>
          <a:prstGeom prst="rect">
            <a:avLst/>
          </a:prstGeom>
        </p:spPr>
      </p:pic>
      <p:pic>
        <p:nvPicPr>
          <p:cNvPr id="13" name="12 Imagen" descr="inventarios8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5918" y="3286124"/>
            <a:ext cx="5357850" cy="1415028"/>
          </a:xfrm>
          <a:prstGeom prst="rect">
            <a:avLst/>
          </a:prstGeom>
        </p:spPr>
      </p:pic>
      <p:pic>
        <p:nvPicPr>
          <p:cNvPr id="15" name="14 Imagen" descr="inventarios9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5554" y="4500570"/>
            <a:ext cx="5388214" cy="13952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6426" y="404664"/>
            <a:ext cx="4383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de reportes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 descr="logotipo si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500826" y="5072074"/>
            <a:ext cx="2304256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1" u="sng" dirty="0" err="1" smtClean="0">
                <a:ea typeface="Tahoma" pitchFamily="34" charset="0"/>
                <a:cs typeface="Kalinga" pitchFamily="34" charset="0"/>
              </a:rPr>
              <a:t>Compra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Compra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sugerida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en base a la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existencia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y lo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necesario</a:t>
            </a:r>
            <a:r>
              <a:rPr lang="en-US" sz="1600" dirty="0" smtClean="0">
                <a:cs typeface="Kalinga" pitchFamily="34" charset="0"/>
              </a:rPr>
              <a:t>. </a:t>
            </a:r>
            <a:endParaRPr lang="en-US" sz="1600" dirty="0">
              <a:cs typeface="Kalinga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143240" y="1071546"/>
            <a:ext cx="3061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/>
            <a:r>
              <a:rPr lang="es-E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Compra sugerida</a:t>
            </a:r>
            <a:endParaRPr lang="es-E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 algn="ctr"/>
            <a:r>
              <a:rPr lang="es-E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(Reporte de Compras)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l="19766" t="24414" r="23133" b="47266"/>
          <a:stretch>
            <a:fillRect/>
          </a:stretch>
        </p:blipFill>
        <p:spPr bwMode="auto">
          <a:xfrm>
            <a:off x="1000100" y="1928802"/>
            <a:ext cx="7429552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19 Rectángulo"/>
          <p:cNvSpPr/>
          <p:nvPr/>
        </p:nvSpPr>
        <p:spPr>
          <a:xfrm>
            <a:off x="1214414" y="3286124"/>
            <a:ext cx="714380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57101" t="46875" r="27526" b="46289"/>
          <a:stretch>
            <a:fillRect/>
          </a:stretch>
        </p:blipFill>
        <p:spPr bwMode="auto">
          <a:xfrm>
            <a:off x="3428992" y="4143380"/>
            <a:ext cx="2857520" cy="7143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2" name="21 CuadroTexto"/>
          <p:cNvSpPr txBox="1"/>
          <p:nvPr/>
        </p:nvSpPr>
        <p:spPr>
          <a:xfrm>
            <a:off x="785786" y="5000636"/>
            <a:ext cx="2304256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1" u="sng" dirty="0" smtClean="0">
                <a:solidFill>
                  <a:srgbClr val="0000FF"/>
                </a:solidFill>
                <a:ea typeface="Tahoma" pitchFamily="34" charset="0"/>
                <a:cs typeface="Kalinga" pitchFamily="34" charset="0"/>
              </a:rPr>
              <a:t>10días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Lo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necesario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para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10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días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. El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número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de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días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se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ingresa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antes de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generar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el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reporte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.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3714744" y="5214950"/>
            <a:ext cx="230425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b="1" u="sng" dirty="0" smtClean="0">
                <a:ea typeface="Tahoma" pitchFamily="34" charset="0"/>
                <a:cs typeface="Kalinga" pitchFamily="34" charset="0"/>
              </a:rPr>
              <a:t>Exist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Existencia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actual en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inventario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.</a:t>
            </a:r>
            <a:endParaRPr lang="en-US" sz="1600" dirty="0">
              <a:cs typeface="Kalinga" pitchFamily="34" charset="0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rot="10800000" flipV="1">
            <a:off x="6286512" y="342900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1357290" y="6072206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Ejemplo</a:t>
            </a:r>
            <a:r>
              <a:rPr lang="en-US" sz="1600" b="1" dirty="0" smtClean="0"/>
              <a:t>: </a:t>
            </a:r>
            <a:r>
              <a:rPr lang="en-US" sz="1600" dirty="0" smtClean="0"/>
              <a:t>Se </a:t>
            </a:r>
            <a:r>
              <a:rPr lang="en-US" sz="1600" dirty="0" err="1" smtClean="0"/>
              <a:t>necesita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lo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caja</a:t>
            </a:r>
            <a:r>
              <a:rPr lang="en-US" sz="1600" dirty="0" smtClean="0"/>
              <a:t> de </a:t>
            </a:r>
            <a:r>
              <a:rPr lang="en-US" sz="1600" dirty="0" err="1" smtClean="0"/>
              <a:t>cerveza</a:t>
            </a:r>
            <a:r>
              <a:rPr lang="en-US" sz="1600" dirty="0" smtClean="0"/>
              <a:t> Sol </a:t>
            </a:r>
            <a:r>
              <a:rPr lang="en-US" sz="1600" dirty="0" err="1" smtClean="0"/>
              <a:t>para</a:t>
            </a:r>
            <a:r>
              <a:rPr lang="en-US" sz="1600" dirty="0" smtClean="0"/>
              <a:t> los </a:t>
            </a:r>
            <a:r>
              <a:rPr lang="en-US" sz="1600" dirty="0" err="1" smtClean="0"/>
              <a:t>siguientes</a:t>
            </a:r>
            <a:r>
              <a:rPr lang="en-US" sz="1600" dirty="0" smtClean="0"/>
              <a:t> 10 </a:t>
            </a:r>
            <a:r>
              <a:rPr lang="en-US" sz="1600" dirty="0" err="1" smtClean="0"/>
              <a:t>días</a:t>
            </a:r>
            <a:r>
              <a:rPr lang="en-US" sz="1600" dirty="0" smtClean="0"/>
              <a:t>. En </a:t>
            </a:r>
            <a:r>
              <a:rPr lang="en-US" sz="1600" dirty="0" err="1" smtClean="0"/>
              <a:t>inventario</a:t>
            </a:r>
            <a:r>
              <a:rPr lang="en-US" sz="1600" dirty="0" smtClean="0"/>
              <a:t> no hay </a:t>
            </a:r>
            <a:r>
              <a:rPr lang="en-US" sz="1600" dirty="0" err="1" smtClean="0"/>
              <a:t>ninguna</a:t>
            </a:r>
            <a:r>
              <a:rPr lang="en-US" sz="1600" dirty="0" smtClean="0"/>
              <a:t> </a:t>
            </a:r>
            <a:r>
              <a:rPr lang="en-US" sz="1600" dirty="0" err="1" smtClean="0"/>
              <a:t>caja</a:t>
            </a:r>
            <a:r>
              <a:rPr lang="en-US" sz="1600" dirty="0" smtClean="0"/>
              <a:t>, </a:t>
            </a:r>
            <a:r>
              <a:rPr lang="en-US" sz="1600" dirty="0" err="1" smtClean="0"/>
              <a:t>por</a:t>
            </a:r>
            <a:r>
              <a:rPr lang="en-US" sz="1600" dirty="0" smtClean="0"/>
              <a:t> lo </a:t>
            </a:r>
            <a:r>
              <a:rPr lang="en-US" sz="1600" dirty="0" err="1" smtClean="0"/>
              <a:t>tanto</a:t>
            </a:r>
            <a:r>
              <a:rPr lang="en-US" sz="1600" dirty="0" smtClean="0"/>
              <a:t> se </a:t>
            </a:r>
            <a:r>
              <a:rPr lang="en-US" sz="1600" dirty="0" err="1" smtClean="0"/>
              <a:t>sugiere</a:t>
            </a:r>
            <a:r>
              <a:rPr lang="en-US" sz="1600" dirty="0" smtClean="0"/>
              <a:t> </a:t>
            </a:r>
            <a:r>
              <a:rPr lang="en-US" sz="1600" dirty="0" err="1" smtClean="0"/>
              <a:t>comprar</a:t>
            </a:r>
            <a:r>
              <a:rPr lang="en-US" sz="1600" dirty="0" smtClean="0"/>
              <a:t> </a:t>
            </a:r>
            <a:r>
              <a:rPr lang="en-US" sz="1600" dirty="0" err="1" smtClean="0"/>
              <a:t>una</a:t>
            </a:r>
            <a:r>
              <a:rPr lang="en-US" sz="1600" dirty="0" smtClean="0"/>
              <a:t>. </a:t>
            </a:r>
            <a:endParaRPr lang="es-MX" sz="1600" dirty="0"/>
          </a:p>
        </p:txBody>
      </p:sp>
    </p:spTree>
  </p:cSld>
  <p:clrMapOvr>
    <a:masterClrMapping/>
  </p:clrMapOvr>
  <p:transition spd="med"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8" grpId="0" build="allAtOnce"/>
      <p:bldP spid="20" grpId="0" animBg="1"/>
      <p:bldP spid="22" grpId="0" build="allAtOnce" animBg="1"/>
      <p:bldP spid="23" grpId="0" build="allAtOnce" animBg="1"/>
      <p:bldP spid="2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6426" y="404664"/>
            <a:ext cx="4383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de reportes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 descr="logotipo si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85918" y="4357694"/>
            <a:ext cx="3018636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ea typeface="Tahoma" pitchFamily="34" charset="0"/>
                <a:cs typeface="Kalinga" pitchFamily="34" charset="0"/>
              </a:rPr>
              <a:t>Los </a:t>
            </a:r>
            <a:r>
              <a:rPr lang="en-US" sz="1400" b="1" dirty="0" err="1" smtClean="0">
                <a:ea typeface="Tahoma" pitchFamily="34" charset="0"/>
                <a:cs typeface="Kalinga" pitchFamily="34" charset="0"/>
              </a:rPr>
              <a:t>días</a:t>
            </a:r>
            <a:r>
              <a:rPr lang="en-US" sz="1400" b="1" dirty="0" smtClean="0">
                <a:ea typeface="Tahoma" pitchFamily="34" charset="0"/>
                <a:cs typeface="Kalinga" pitchFamily="34" charset="0"/>
              </a:rPr>
              <a:t> de </a:t>
            </a:r>
            <a:r>
              <a:rPr lang="en-US" sz="1400" b="1" dirty="0" err="1" smtClean="0">
                <a:ea typeface="Tahoma" pitchFamily="34" charset="0"/>
                <a:cs typeface="Kalinga" pitchFamily="34" charset="0"/>
              </a:rPr>
              <a:t>rotación</a:t>
            </a:r>
            <a:r>
              <a:rPr lang="en-US" sz="1400" b="1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se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refieren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 a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cuántos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días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durará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 la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existencia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de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ese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insumo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basándose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en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las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salidas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y el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rango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de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fechas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especificado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.</a:t>
            </a:r>
            <a:endParaRPr lang="en-US" sz="1600" dirty="0">
              <a:cs typeface="Kalinga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507753" y="1097805"/>
            <a:ext cx="40645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/>
            <a:r>
              <a:rPr lang="es-E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Rotación de Inventarios</a:t>
            </a:r>
          </a:p>
          <a:p>
            <a:pPr marL="514350" indent="-514350" algn="ctr"/>
            <a:r>
              <a:rPr lang="es-E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(Reporte de Inventarios)</a:t>
            </a:r>
            <a:endParaRPr lang="es-ES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20315" t="24414" r="24231" b="44336"/>
          <a:stretch>
            <a:fillRect/>
          </a:stretch>
        </p:blipFill>
        <p:spPr bwMode="auto">
          <a:xfrm>
            <a:off x="1285852" y="2000240"/>
            <a:ext cx="6786610" cy="2150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19 Rectángulo"/>
          <p:cNvSpPr/>
          <p:nvPr/>
        </p:nvSpPr>
        <p:spPr>
          <a:xfrm>
            <a:off x="1071538" y="3857628"/>
            <a:ext cx="714380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 l="64824" t="39258" r="24744" b="54883"/>
          <a:stretch>
            <a:fillRect/>
          </a:stretch>
        </p:blipFill>
        <p:spPr bwMode="auto">
          <a:xfrm>
            <a:off x="5429256" y="4500570"/>
            <a:ext cx="2262203" cy="7143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8" name="27 Rectángulo"/>
          <p:cNvSpPr/>
          <p:nvPr/>
        </p:nvSpPr>
        <p:spPr>
          <a:xfrm>
            <a:off x="1357290" y="5643578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Ejemplo</a:t>
            </a:r>
            <a:r>
              <a:rPr lang="en-US" sz="1600" b="1" dirty="0" smtClean="0"/>
              <a:t>: </a:t>
            </a:r>
            <a:r>
              <a:rPr lang="en-US" sz="1600" dirty="0" smtClean="0"/>
              <a:t>Se </a:t>
            </a:r>
            <a:r>
              <a:rPr lang="en-US" sz="1600" dirty="0" err="1" smtClean="0"/>
              <a:t>estima</a:t>
            </a:r>
            <a:r>
              <a:rPr lang="en-US" sz="1600" dirty="0" smtClean="0"/>
              <a:t> </a:t>
            </a:r>
            <a:r>
              <a:rPr lang="en-US" sz="1600" dirty="0" err="1" smtClean="0"/>
              <a:t>que</a:t>
            </a:r>
            <a:r>
              <a:rPr lang="en-US" sz="1600" dirty="0" smtClean="0"/>
              <a:t> la </a:t>
            </a:r>
            <a:r>
              <a:rPr lang="en-US" sz="1600" dirty="0" err="1" smtClean="0"/>
              <a:t>existencia</a:t>
            </a:r>
            <a:r>
              <a:rPr lang="en-US" sz="1600" dirty="0" smtClean="0"/>
              <a:t> de 0.23 kg de </a:t>
            </a:r>
            <a:r>
              <a:rPr lang="en-US" sz="1600" dirty="0" err="1" smtClean="0"/>
              <a:t>harina</a:t>
            </a:r>
            <a:r>
              <a:rPr lang="en-US" sz="1600" dirty="0" smtClean="0"/>
              <a:t> </a:t>
            </a:r>
            <a:r>
              <a:rPr lang="en-US" sz="1600" dirty="0" err="1" smtClean="0"/>
              <a:t>durará</a:t>
            </a:r>
            <a:r>
              <a:rPr lang="en-US" sz="1600" dirty="0" smtClean="0"/>
              <a:t> 5 </a:t>
            </a:r>
            <a:r>
              <a:rPr lang="en-US" sz="1600" dirty="0" err="1" smtClean="0"/>
              <a:t>días</a:t>
            </a:r>
            <a:r>
              <a:rPr lang="en-US" sz="1600" dirty="0" smtClean="0"/>
              <a:t>.  </a:t>
            </a:r>
            <a:endParaRPr lang="es-MX" sz="1600" dirty="0"/>
          </a:p>
        </p:txBody>
      </p:sp>
      <p:cxnSp>
        <p:nvCxnSpPr>
          <p:cNvPr id="29" name="28 Conector recto de flecha"/>
          <p:cNvCxnSpPr/>
          <p:nvPr/>
        </p:nvCxnSpPr>
        <p:spPr>
          <a:xfrm rot="5400000">
            <a:off x="7216000" y="42854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25" grpId="0" build="allAtOnce"/>
      <p:bldP spid="20" grpId="0" animBg="1"/>
      <p:bldP spid="28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6426" y="404664"/>
            <a:ext cx="43837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Análisis de reportes</a:t>
            </a:r>
            <a:endParaRPr lang="es-ES" sz="40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 descr="logotipo sie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000100" y="4357694"/>
            <a:ext cx="3571900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ea typeface="Tahoma" pitchFamily="34" charset="0"/>
                <a:cs typeface="Kalinga" pitchFamily="34" charset="0"/>
              </a:rPr>
              <a:t>En </a:t>
            </a:r>
            <a:r>
              <a:rPr lang="en-US" sz="1400" b="1" u="sng" dirty="0" err="1" smtClean="0">
                <a:ea typeface="Tahoma" pitchFamily="34" charset="0"/>
                <a:cs typeface="Kalinga" pitchFamily="34" charset="0"/>
              </a:rPr>
              <a:t>Reordenar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indica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cuántas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unidades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deberán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comprarse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en base al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método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elegido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para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resurtir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 </a:t>
            </a:r>
            <a:r>
              <a:rPr lang="en-US" sz="1400" dirty="0" err="1" smtClean="0">
                <a:ea typeface="Tahoma" pitchFamily="34" charset="0"/>
                <a:cs typeface="Kalinga" pitchFamily="34" charset="0"/>
              </a:rPr>
              <a:t>inventarios</a:t>
            </a:r>
            <a:r>
              <a:rPr lang="en-US" sz="1400" dirty="0" smtClean="0">
                <a:ea typeface="Tahoma" pitchFamily="34" charset="0"/>
                <a:cs typeface="Kalinga" pitchFamily="34" charset="0"/>
              </a:rPr>
              <a:t>. </a:t>
            </a:r>
            <a:endParaRPr lang="en-US" sz="1600" dirty="0">
              <a:cs typeface="Kalinga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751698" y="1097805"/>
            <a:ext cx="35348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/>
            <a:r>
              <a:rPr lang="es-E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Máximos y mínimos</a:t>
            </a:r>
          </a:p>
          <a:p>
            <a:pPr marL="514350" indent="-514350" algn="ctr"/>
            <a:r>
              <a:rPr lang="es-E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(Reporte de Inventarios)</a:t>
            </a:r>
            <a:endParaRPr lang="es-ES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357290" y="5429264"/>
            <a:ext cx="67866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Ejemplo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Basándose</a:t>
            </a:r>
            <a:r>
              <a:rPr lang="en-US" sz="1600" dirty="0" smtClean="0"/>
              <a:t> en el </a:t>
            </a:r>
            <a:r>
              <a:rPr lang="en-US" sz="1600" dirty="0" err="1" smtClean="0"/>
              <a:t>método</a:t>
            </a:r>
            <a:r>
              <a:rPr lang="en-US" sz="1600" dirty="0" smtClean="0"/>
              <a:t> del </a:t>
            </a:r>
            <a:r>
              <a:rPr lang="en-US" sz="1600" dirty="0" err="1" smtClean="0"/>
              <a:t>Máximo</a:t>
            </a:r>
            <a:r>
              <a:rPr lang="en-US" sz="1600" dirty="0" smtClean="0"/>
              <a:t> </a:t>
            </a:r>
            <a:r>
              <a:rPr lang="en-US" sz="1600" dirty="0" err="1" smtClean="0"/>
              <a:t>Inventario</a:t>
            </a:r>
            <a:r>
              <a:rPr lang="en-US" sz="1600" dirty="0" smtClean="0"/>
              <a:t>, </a:t>
            </a:r>
            <a:r>
              <a:rPr lang="en-US" sz="1600" dirty="0" err="1" smtClean="0"/>
              <a:t>si</a:t>
            </a:r>
            <a:r>
              <a:rPr lang="en-US" sz="1600" dirty="0" smtClean="0"/>
              <a:t> </a:t>
            </a:r>
            <a:r>
              <a:rPr lang="en-US" sz="1600" dirty="0" err="1" smtClean="0"/>
              <a:t>existe</a:t>
            </a:r>
            <a:r>
              <a:rPr lang="en-US" sz="1600" dirty="0" smtClean="0"/>
              <a:t> 1kg de </a:t>
            </a:r>
            <a:r>
              <a:rPr lang="en-US" sz="1600" dirty="0" err="1" smtClean="0"/>
              <a:t>azúcar</a:t>
            </a:r>
            <a:r>
              <a:rPr lang="en-US" sz="1600" dirty="0" smtClean="0"/>
              <a:t> en </a:t>
            </a:r>
            <a:r>
              <a:rPr lang="en-US" sz="1600" dirty="0" err="1" smtClean="0"/>
              <a:t>inventario</a:t>
            </a:r>
            <a:r>
              <a:rPr lang="en-US" sz="1600" dirty="0" smtClean="0"/>
              <a:t>, se </a:t>
            </a:r>
            <a:r>
              <a:rPr lang="en-US" sz="1600" dirty="0" err="1" smtClean="0"/>
              <a:t>debe</a:t>
            </a:r>
            <a:r>
              <a:rPr lang="en-US" sz="1600" dirty="0" smtClean="0"/>
              <a:t> </a:t>
            </a:r>
            <a:r>
              <a:rPr lang="en-US" sz="1600" dirty="0" err="1" smtClean="0"/>
              <a:t>comprar</a:t>
            </a:r>
            <a:r>
              <a:rPr lang="en-US" sz="1600" dirty="0" smtClean="0"/>
              <a:t> 4 kg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tener</a:t>
            </a:r>
            <a:r>
              <a:rPr lang="en-US" sz="1600" dirty="0" smtClean="0"/>
              <a:t> los 5 kg </a:t>
            </a:r>
            <a:r>
              <a:rPr lang="en-US" sz="1600" dirty="0" err="1" smtClean="0"/>
              <a:t>necesarios</a:t>
            </a:r>
            <a:r>
              <a:rPr lang="en-US" sz="1600" dirty="0" smtClean="0"/>
              <a:t>.   </a:t>
            </a:r>
            <a:endParaRPr lang="es-MX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20315" t="25390" r="24231" b="48242"/>
          <a:stretch>
            <a:fillRect/>
          </a:stretch>
        </p:blipFill>
        <p:spPr bwMode="auto">
          <a:xfrm>
            <a:off x="1000100" y="2000240"/>
            <a:ext cx="721523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Rectángulo"/>
          <p:cNvSpPr/>
          <p:nvPr/>
        </p:nvSpPr>
        <p:spPr>
          <a:xfrm>
            <a:off x="1071538" y="3571876"/>
            <a:ext cx="7143800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47255" t="39258" r="35724" b="54882"/>
          <a:stretch>
            <a:fillRect/>
          </a:stretch>
        </p:blipFill>
        <p:spPr bwMode="auto">
          <a:xfrm>
            <a:off x="4786314" y="4357694"/>
            <a:ext cx="3321867" cy="6429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16" name="15 Conector recto de flecha"/>
          <p:cNvCxnSpPr/>
          <p:nvPr/>
        </p:nvCxnSpPr>
        <p:spPr>
          <a:xfrm rot="5400000">
            <a:off x="5286380" y="407194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25" grpId="0" build="allAtOnce"/>
      <p:bldP spid="28" grpId="0" build="allAtOnce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1115616" y="2708920"/>
            <a:ext cx="698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ste sencillo proceso diario</a:t>
            </a:r>
          </a:p>
          <a:p>
            <a:pPr algn="ctr"/>
            <a:r>
              <a:rPr lang="es-ES" sz="28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genera el control de compras. </a:t>
            </a:r>
            <a:endParaRPr lang="es-ES" sz="28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23728" y="373503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Cualquier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duda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comunicarse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Sierra.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14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5210616"/>
            <a:ext cx="72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Contamos</a:t>
            </a:r>
            <a:r>
              <a:rPr lang="en-US" sz="2400" dirty="0" smtClean="0"/>
              <a:t> con </a:t>
            </a:r>
            <a:r>
              <a:rPr lang="en-US" sz="2400" dirty="0" err="1" smtClean="0"/>
              <a:t>opciones</a:t>
            </a:r>
            <a:r>
              <a:rPr lang="en-US" sz="2400" dirty="0" smtClean="0"/>
              <a:t> de </a:t>
            </a:r>
            <a:r>
              <a:rPr lang="en-US" sz="2400" dirty="0" err="1" smtClean="0"/>
              <a:t>financiamiento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409158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Mexicali, B.C.</a:t>
            </a:r>
          </a:p>
          <a:p>
            <a:pPr algn="ctr"/>
            <a:r>
              <a:rPr lang="en-US" sz="1600" dirty="0" smtClean="0"/>
              <a:t>Tel. (686) 566-3420</a:t>
            </a:r>
          </a:p>
          <a:p>
            <a:pPr algn="ctr"/>
            <a:r>
              <a:rPr lang="en-US" sz="1600" dirty="0" smtClean="0"/>
              <a:t>Fax (686) 566-4360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11760" y="40584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Guadalajara, </a:t>
            </a:r>
            <a:r>
              <a:rPr lang="en-US" sz="1600" b="1" dirty="0" err="1" smtClean="0"/>
              <a:t>Jal</a:t>
            </a:r>
            <a:r>
              <a:rPr lang="en-US" sz="1600" b="1" dirty="0" smtClean="0"/>
              <a:t>. </a:t>
            </a:r>
          </a:p>
          <a:p>
            <a:pPr algn="ctr"/>
            <a:r>
              <a:rPr lang="en-US" sz="1600" dirty="0" smtClean="0"/>
              <a:t>Tel. (333) 616-5182</a:t>
            </a:r>
          </a:p>
          <a:p>
            <a:pPr algn="ctr"/>
            <a:r>
              <a:rPr lang="en-US" sz="1600" dirty="0" smtClean="0"/>
              <a:t>Fax (333) 630-2423</a:t>
            </a:r>
            <a:endParaRPr lang="en-US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572000" y="40584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Tijuana, B.C. </a:t>
            </a:r>
          </a:p>
          <a:p>
            <a:pPr algn="ctr"/>
            <a:r>
              <a:rPr lang="en-US" sz="1600" dirty="0" smtClean="0"/>
              <a:t>Tel. (664) 683-6946</a:t>
            </a:r>
          </a:p>
          <a:p>
            <a:pPr algn="ctr"/>
            <a:r>
              <a:rPr lang="en-US" sz="1600" dirty="0" smtClean="0"/>
              <a:t>Fax (664) 973-0184</a:t>
            </a:r>
            <a:endParaRPr lang="en-U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660232" y="4058488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Monterrey, N.L.</a:t>
            </a:r>
          </a:p>
          <a:p>
            <a:pPr algn="ctr"/>
            <a:r>
              <a:rPr lang="en-US" sz="1600" dirty="0" smtClean="0"/>
              <a:t>Tel. (818) 342-4002</a:t>
            </a:r>
          </a:p>
          <a:p>
            <a:pPr algn="ctr"/>
            <a:r>
              <a:rPr lang="en-US" sz="1600" dirty="0" smtClean="0"/>
              <a:t>Fax (818) 342-2336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475656" y="1898248"/>
            <a:ext cx="63367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Para </a:t>
            </a:r>
            <a:r>
              <a:rPr lang="en-US" sz="2000" dirty="0" err="1" smtClean="0"/>
              <a:t>más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información</a:t>
            </a:r>
            <a:r>
              <a:rPr lang="en-US" sz="2000" dirty="0" smtClean="0"/>
              <a:t> </a:t>
            </a:r>
            <a:r>
              <a:rPr lang="en-US" sz="2000" dirty="0" err="1" smtClean="0"/>
              <a:t>visite</a:t>
            </a:r>
            <a:r>
              <a:rPr lang="en-US" sz="2000" dirty="0" smtClean="0"/>
              <a:t> </a:t>
            </a:r>
            <a:r>
              <a:rPr lang="en-US" sz="2000" dirty="0" err="1" smtClean="0"/>
              <a:t>nuestra</a:t>
            </a:r>
            <a:r>
              <a:rPr lang="en-US" sz="2000" dirty="0" smtClean="0"/>
              <a:t> </a:t>
            </a:r>
            <a:r>
              <a:rPr lang="en-US" sz="2000" dirty="0" err="1" smtClean="0"/>
              <a:t>página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www.sierra.com.mx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err="1" smtClean="0"/>
              <a:t>escríbanos</a:t>
            </a:r>
            <a:r>
              <a:rPr lang="en-US" sz="2000" dirty="0" smtClean="0"/>
              <a:t> un </a:t>
            </a:r>
            <a:r>
              <a:rPr lang="en-US" sz="2000" dirty="0" err="1" smtClean="0"/>
              <a:t>correo</a:t>
            </a:r>
            <a:r>
              <a:rPr lang="en-US" sz="2000" dirty="0" smtClean="0"/>
              <a:t> a:</a:t>
            </a:r>
          </a:p>
          <a:p>
            <a:pPr algn="ctr"/>
            <a:r>
              <a:rPr lang="en-US" sz="2000" u="sng" dirty="0" smtClean="0">
                <a:solidFill>
                  <a:srgbClr val="0070C0"/>
                </a:solidFill>
              </a:rPr>
              <a:t>ventas@sierra.com.mx 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000" dirty="0" smtClean="0"/>
              <a:t>o </a:t>
            </a:r>
            <a:r>
              <a:rPr lang="en-US" sz="2000" dirty="0" err="1" smtClean="0"/>
              <a:t>comuníquese</a:t>
            </a:r>
            <a:r>
              <a:rPr lang="en-US" sz="2000" dirty="0" smtClean="0"/>
              <a:t> con </a:t>
            </a:r>
            <a:r>
              <a:rPr lang="en-US" sz="2000" dirty="0" err="1" smtClean="0"/>
              <a:t>alguna</a:t>
            </a:r>
            <a:r>
              <a:rPr lang="en-US" sz="2000" dirty="0" smtClean="0"/>
              <a:t> de </a:t>
            </a:r>
            <a:r>
              <a:rPr lang="en-US" sz="2000" dirty="0" err="1" smtClean="0"/>
              <a:t>nuestras</a:t>
            </a:r>
            <a:r>
              <a:rPr lang="en-US" sz="2000" dirty="0" smtClean="0"/>
              <a:t> </a:t>
            </a:r>
            <a:r>
              <a:rPr lang="en-US" sz="2000" dirty="0" err="1" smtClean="0"/>
              <a:t>sucursales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1" name="10 Imagen" descr="logotipo si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975360" cy="324612"/>
          </a:xfrm>
          <a:prstGeom prst="rect">
            <a:avLst/>
          </a:prstGeom>
        </p:spPr>
      </p:pic>
      <p:pic>
        <p:nvPicPr>
          <p:cNvPr id="12" name="11 Imagen" descr="Sierr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692696"/>
            <a:ext cx="2448272" cy="98012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326</TotalTime>
  <Words>378</Words>
  <Application>Microsoft Office PowerPoint</Application>
  <PresentationFormat>Presentación en pantalla (4:3)</PresentationFormat>
  <Paragraphs>62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Brío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Marifer</dc:creator>
  <cp:lastModifiedBy>Servidor</cp:lastModifiedBy>
  <cp:revision>39</cp:revision>
  <dcterms:created xsi:type="dcterms:W3CDTF">2012-03-01T17:38:24Z</dcterms:created>
  <dcterms:modified xsi:type="dcterms:W3CDTF">2012-08-15T16:01:48Z</dcterms:modified>
</cp:coreProperties>
</file>