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5BE19-E296-4F19-9876-9C6A418A8703}" type="doc">
      <dgm:prSet loTypeId="urn:microsoft.com/office/officeart/2005/8/layout/hProcess6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F4315C3-0C05-48CA-A9E3-1A74911CB3EA}">
      <dgm:prSet phldrT="[Texto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1F35FAF-FA94-4E00-B01E-74193C3BD437}" type="parTrans" cxnId="{8A46A215-803B-4408-8A17-FE4B4DD341A5}">
      <dgm:prSet/>
      <dgm:spPr/>
      <dgm:t>
        <a:bodyPr/>
        <a:lstStyle/>
        <a:p>
          <a:endParaRPr lang="en-US"/>
        </a:p>
      </dgm:t>
    </dgm:pt>
    <dgm:pt modelId="{EE543C86-DB8F-4A4E-96B4-C9C1C092D492}" type="sibTrans" cxnId="{8A46A215-803B-4408-8A17-FE4B4DD341A5}">
      <dgm:prSet/>
      <dgm:spPr/>
      <dgm:t>
        <a:bodyPr/>
        <a:lstStyle/>
        <a:p>
          <a:endParaRPr lang="en-US"/>
        </a:p>
      </dgm:t>
    </dgm:pt>
    <dgm:pt modelId="{EE9348AC-F870-4CA9-A94C-23E10126006B}">
      <dgm:prSet phldrT="[Texto]" custT="1"/>
      <dgm:spPr/>
      <dgm:t>
        <a:bodyPr/>
        <a:lstStyle/>
        <a:p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Chef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crea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receta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76531F-99D1-4FB6-9B84-6230D9B6CBE5}" type="parTrans" cxnId="{1317A2DC-55EB-46FC-A96C-E54BC127C9F1}">
      <dgm:prSet/>
      <dgm:spPr/>
      <dgm:t>
        <a:bodyPr/>
        <a:lstStyle/>
        <a:p>
          <a:endParaRPr lang="en-US"/>
        </a:p>
      </dgm:t>
    </dgm:pt>
    <dgm:pt modelId="{38EF9609-7CB0-4751-B5E8-6BDB3C76337E}" type="sibTrans" cxnId="{1317A2DC-55EB-46FC-A96C-E54BC127C9F1}">
      <dgm:prSet/>
      <dgm:spPr/>
      <dgm:t>
        <a:bodyPr/>
        <a:lstStyle/>
        <a:p>
          <a:endParaRPr lang="en-US"/>
        </a:p>
      </dgm:t>
    </dgm:pt>
    <dgm:pt modelId="{55FE4FFA-90AC-4CB8-8D60-30FBF1E0CDEE}">
      <dgm:prSet phldrT="[Texto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CD3369B-244E-47A6-A9F9-F5C89078A137}" type="parTrans" cxnId="{211F95B3-2658-4012-950E-8E830C422258}">
      <dgm:prSet/>
      <dgm:spPr/>
      <dgm:t>
        <a:bodyPr/>
        <a:lstStyle/>
        <a:p>
          <a:endParaRPr lang="en-US"/>
        </a:p>
      </dgm:t>
    </dgm:pt>
    <dgm:pt modelId="{2E9DE8A2-C096-4DFF-9C7B-0A0884F56954}" type="sibTrans" cxnId="{211F95B3-2658-4012-950E-8E830C422258}">
      <dgm:prSet/>
      <dgm:spPr/>
      <dgm:t>
        <a:bodyPr/>
        <a:lstStyle/>
        <a:p>
          <a:endParaRPr lang="en-US"/>
        </a:p>
      </dgm:t>
    </dgm:pt>
    <dgm:pt modelId="{7D91087B-1852-45D5-8C94-9BC54EBDD19D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Costear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receta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7B5E05-D265-46B6-A0EE-E5DC5E21C5DA}" type="parTrans" cxnId="{276953A2-B703-4FAE-8BEB-8E50BDE71D2D}">
      <dgm:prSet/>
      <dgm:spPr/>
      <dgm:t>
        <a:bodyPr/>
        <a:lstStyle/>
        <a:p>
          <a:endParaRPr lang="en-US"/>
        </a:p>
      </dgm:t>
    </dgm:pt>
    <dgm:pt modelId="{9C4A5B00-C17B-464B-946F-39AF86073508}" type="sibTrans" cxnId="{276953A2-B703-4FAE-8BEB-8E50BDE71D2D}">
      <dgm:prSet/>
      <dgm:spPr/>
      <dgm:t>
        <a:bodyPr/>
        <a:lstStyle/>
        <a:p>
          <a:endParaRPr lang="en-US"/>
        </a:p>
      </dgm:t>
    </dgm:pt>
    <dgm:pt modelId="{BB3DABBE-CCD2-4516-9E43-E34F4A408BCE}">
      <dgm:prSet phldrT="[Texto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369C4E2-EB68-4408-BED5-1A3C675ADB24}" type="parTrans" cxnId="{32EC88F4-D5ED-477A-B7A6-CDB2A3B23921}">
      <dgm:prSet/>
      <dgm:spPr/>
      <dgm:t>
        <a:bodyPr/>
        <a:lstStyle/>
        <a:p>
          <a:endParaRPr lang="en-US"/>
        </a:p>
      </dgm:t>
    </dgm:pt>
    <dgm:pt modelId="{83265559-9D35-4CC1-A26B-D301B0823C12}" type="sibTrans" cxnId="{32EC88F4-D5ED-477A-B7A6-CDB2A3B23921}">
      <dgm:prSet/>
      <dgm:spPr/>
      <dgm:t>
        <a:bodyPr/>
        <a:lstStyle/>
        <a:p>
          <a:endParaRPr lang="en-US"/>
        </a:p>
      </dgm:t>
    </dgm:pt>
    <dgm:pt modelId="{A58157DF-DA3F-4231-8CAF-7FB6B565BA31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Autorización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F69FF9-2CDA-4099-8253-5FE740818E9A}" type="parTrans" cxnId="{6F1D8B15-09A8-4A28-8EFA-97D7200002A2}">
      <dgm:prSet/>
      <dgm:spPr/>
      <dgm:t>
        <a:bodyPr/>
        <a:lstStyle/>
        <a:p>
          <a:endParaRPr lang="en-US"/>
        </a:p>
      </dgm:t>
    </dgm:pt>
    <dgm:pt modelId="{C925D7EE-C70A-4A33-A134-068BE89A9AE1}" type="sibTrans" cxnId="{6F1D8B15-09A8-4A28-8EFA-97D7200002A2}">
      <dgm:prSet/>
      <dgm:spPr/>
      <dgm:t>
        <a:bodyPr/>
        <a:lstStyle/>
        <a:p>
          <a:endParaRPr lang="en-US"/>
        </a:p>
      </dgm:t>
    </dgm:pt>
    <dgm:pt modelId="{1F5ED6E3-A294-4252-9752-D56834A68BD6}" type="pres">
      <dgm:prSet presAssocID="{2655BE19-E296-4F19-9876-9C6A418A87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98D88-32C9-4CC1-A693-B7AACD7C6409}" type="pres">
      <dgm:prSet presAssocID="{DF4315C3-0C05-48CA-A9E3-1A74911CB3EA}" presName="compNode" presStyleCnt="0"/>
      <dgm:spPr/>
    </dgm:pt>
    <dgm:pt modelId="{B4E953F8-9927-4023-9F17-300B0CD9011F}" type="pres">
      <dgm:prSet presAssocID="{DF4315C3-0C05-48CA-A9E3-1A74911CB3EA}" presName="noGeometry" presStyleCnt="0"/>
      <dgm:spPr/>
    </dgm:pt>
    <dgm:pt modelId="{2DE4DF40-0F48-4446-9439-20D609370D33}" type="pres">
      <dgm:prSet presAssocID="{DF4315C3-0C05-48CA-A9E3-1A74911CB3EA}" presName="childTextVisible" presStyleLbl="bgAccFollowNode1" presStyleIdx="0" presStyleCnt="3" custScaleX="148951" custScaleY="6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18026-0BD5-465B-BBE8-762F6F8F4701}" type="pres">
      <dgm:prSet presAssocID="{DF4315C3-0C05-48CA-A9E3-1A74911CB3EA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80E7601-AA6E-4245-85A7-26572B84CC09}" type="pres">
      <dgm:prSet presAssocID="{DF4315C3-0C05-48CA-A9E3-1A74911CB3EA}" presName="parentText" presStyleLbl="node1" presStyleIdx="0" presStyleCnt="3" custLinFactNeighborX="-328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CA57-228A-4703-8420-CD88AD257F53}" type="pres">
      <dgm:prSet presAssocID="{DF4315C3-0C05-48CA-A9E3-1A74911CB3EA}" presName="aSpace" presStyleCnt="0"/>
      <dgm:spPr/>
    </dgm:pt>
    <dgm:pt modelId="{3F01158D-4D5D-41F5-86C6-7CD574E9C77D}" type="pres">
      <dgm:prSet presAssocID="{55FE4FFA-90AC-4CB8-8D60-30FBF1E0CDEE}" presName="compNode" presStyleCnt="0"/>
      <dgm:spPr/>
    </dgm:pt>
    <dgm:pt modelId="{AA47220D-D710-483E-8DD9-548DB86D64FA}" type="pres">
      <dgm:prSet presAssocID="{55FE4FFA-90AC-4CB8-8D60-30FBF1E0CDEE}" presName="noGeometry" presStyleCnt="0"/>
      <dgm:spPr/>
    </dgm:pt>
    <dgm:pt modelId="{198FCE25-79BB-491D-82C5-91FCD1F0A138}" type="pres">
      <dgm:prSet presAssocID="{55FE4FFA-90AC-4CB8-8D60-30FBF1E0CDEE}" presName="childTextVisible" presStyleLbl="bgAccFollowNode1" presStyleIdx="1" presStyleCnt="3" custScaleX="165496" custScaleY="66426" custLinFactNeighborX="9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3BB27-CA8E-40B8-B945-BFC1BA1A7057}" type="pres">
      <dgm:prSet presAssocID="{55FE4FFA-90AC-4CB8-8D60-30FBF1E0CDEE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D5EC53B8-EC1B-43FD-B11F-CA75458D4F37}" type="pres">
      <dgm:prSet presAssocID="{55FE4FFA-90AC-4CB8-8D60-30FBF1E0CDEE}" presName="parentText" presStyleLbl="node1" presStyleIdx="1" presStyleCnt="3" custLinFactNeighborX="-17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4790-8ED9-4A66-9BC5-841E1D5A0010}" type="pres">
      <dgm:prSet presAssocID="{55FE4FFA-90AC-4CB8-8D60-30FBF1E0CDEE}" presName="aSpace" presStyleCnt="0"/>
      <dgm:spPr/>
    </dgm:pt>
    <dgm:pt modelId="{4DB8D8DF-B562-4A3E-B7EC-EAB425DA707C}" type="pres">
      <dgm:prSet presAssocID="{BB3DABBE-CCD2-4516-9E43-E34F4A408BCE}" presName="compNode" presStyleCnt="0"/>
      <dgm:spPr/>
    </dgm:pt>
    <dgm:pt modelId="{7B7F2261-B7C0-4B9B-B252-0A3EF225EE79}" type="pres">
      <dgm:prSet presAssocID="{BB3DABBE-CCD2-4516-9E43-E34F4A408BCE}" presName="noGeometry" presStyleCnt="0"/>
      <dgm:spPr/>
    </dgm:pt>
    <dgm:pt modelId="{22E8D578-76E7-40BA-98A5-332241FCD95F}" type="pres">
      <dgm:prSet presAssocID="{BB3DABBE-CCD2-4516-9E43-E34F4A408BCE}" presName="childTextVisible" presStyleLbl="bgAccFollowNode1" presStyleIdx="2" presStyleCnt="3" custScaleX="165496" custScaleY="66426" custLinFactNeighborX="21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7BB06-4099-446A-BFBD-023A095D2EE8}" type="pres">
      <dgm:prSet presAssocID="{BB3DABBE-CCD2-4516-9E43-E34F4A408BCE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A4487498-9BAE-433B-A984-35ACF6BFCCB0}" type="pres">
      <dgm:prSet presAssocID="{BB3DABBE-CCD2-4516-9E43-E34F4A408BCE}" presName="parentText" presStyleLbl="node1" presStyleIdx="2" presStyleCnt="3" custLinFactNeighborX="74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01BE23-8B92-4326-A157-ECA7080AE55B}" type="presOf" srcId="{A58157DF-DA3F-4231-8CAF-7FB6B565BA31}" destId="{77E7BB06-4099-446A-BFBD-023A095D2EE8}" srcOrd="1" destOrd="0" presId="urn:microsoft.com/office/officeart/2005/8/layout/hProcess6"/>
    <dgm:cxn modelId="{525590E9-5806-44E5-8DC2-9FBBAFA6BD9F}" type="presOf" srcId="{DF4315C3-0C05-48CA-A9E3-1A74911CB3EA}" destId="{B80E7601-AA6E-4245-85A7-26572B84CC09}" srcOrd="0" destOrd="0" presId="urn:microsoft.com/office/officeart/2005/8/layout/hProcess6"/>
    <dgm:cxn modelId="{F34136BF-E398-4BA2-858E-5C0A8510AFBB}" type="presOf" srcId="{55FE4FFA-90AC-4CB8-8D60-30FBF1E0CDEE}" destId="{D5EC53B8-EC1B-43FD-B11F-CA75458D4F37}" srcOrd="0" destOrd="0" presId="urn:microsoft.com/office/officeart/2005/8/layout/hProcess6"/>
    <dgm:cxn modelId="{1DB4B56F-1A34-4F99-A886-D2888FF00B96}" type="presOf" srcId="{7D91087B-1852-45D5-8C94-9BC54EBDD19D}" destId="{0953BB27-CA8E-40B8-B945-BFC1BA1A7057}" srcOrd="1" destOrd="0" presId="urn:microsoft.com/office/officeart/2005/8/layout/hProcess6"/>
    <dgm:cxn modelId="{211F95B3-2658-4012-950E-8E830C422258}" srcId="{2655BE19-E296-4F19-9876-9C6A418A8703}" destId="{55FE4FFA-90AC-4CB8-8D60-30FBF1E0CDEE}" srcOrd="1" destOrd="0" parTransId="{ACD3369B-244E-47A6-A9F9-F5C89078A137}" sibTransId="{2E9DE8A2-C096-4DFF-9C7B-0A0884F56954}"/>
    <dgm:cxn modelId="{32EC88F4-D5ED-477A-B7A6-CDB2A3B23921}" srcId="{2655BE19-E296-4F19-9876-9C6A418A8703}" destId="{BB3DABBE-CCD2-4516-9E43-E34F4A408BCE}" srcOrd="2" destOrd="0" parTransId="{A369C4E2-EB68-4408-BED5-1A3C675ADB24}" sibTransId="{83265559-9D35-4CC1-A26B-D301B0823C12}"/>
    <dgm:cxn modelId="{1317A2DC-55EB-46FC-A96C-E54BC127C9F1}" srcId="{DF4315C3-0C05-48CA-A9E3-1A74911CB3EA}" destId="{EE9348AC-F870-4CA9-A94C-23E10126006B}" srcOrd="0" destOrd="0" parTransId="{DE76531F-99D1-4FB6-9B84-6230D9B6CBE5}" sibTransId="{38EF9609-7CB0-4751-B5E8-6BDB3C76337E}"/>
    <dgm:cxn modelId="{6F1D8B15-09A8-4A28-8EFA-97D7200002A2}" srcId="{BB3DABBE-CCD2-4516-9E43-E34F4A408BCE}" destId="{A58157DF-DA3F-4231-8CAF-7FB6B565BA31}" srcOrd="0" destOrd="0" parTransId="{62F69FF9-2CDA-4099-8253-5FE740818E9A}" sibTransId="{C925D7EE-C70A-4A33-A134-068BE89A9AE1}"/>
    <dgm:cxn modelId="{276953A2-B703-4FAE-8BEB-8E50BDE71D2D}" srcId="{55FE4FFA-90AC-4CB8-8D60-30FBF1E0CDEE}" destId="{7D91087B-1852-45D5-8C94-9BC54EBDD19D}" srcOrd="0" destOrd="0" parTransId="{417B5E05-D265-46B6-A0EE-E5DC5E21C5DA}" sibTransId="{9C4A5B00-C17B-464B-946F-39AF86073508}"/>
    <dgm:cxn modelId="{4E73296B-BB99-4D77-8220-E47AC0333407}" type="presOf" srcId="{EE9348AC-F870-4CA9-A94C-23E10126006B}" destId="{2DE4DF40-0F48-4446-9439-20D609370D33}" srcOrd="0" destOrd="0" presId="urn:microsoft.com/office/officeart/2005/8/layout/hProcess6"/>
    <dgm:cxn modelId="{6AA8C962-E7A2-4CCD-9A17-B10359623C47}" type="presOf" srcId="{2655BE19-E296-4F19-9876-9C6A418A8703}" destId="{1F5ED6E3-A294-4252-9752-D56834A68BD6}" srcOrd="0" destOrd="0" presId="urn:microsoft.com/office/officeart/2005/8/layout/hProcess6"/>
    <dgm:cxn modelId="{8A46A215-803B-4408-8A17-FE4B4DD341A5}" srcId="{2655BE19-E296-4F19-9876-9C6A418A8703}" destId="{DF4315C3-0C05-48CA-A9E3-1A74911CB3EA}" srcOrd="0" destOrd="0" parTransId="{01F35FAF-FA94-4E00-B01E-74193C3BD437}" sibTransId="{EE543C86-DB8F-4A4E-96B4-C9C1C092D492}"/>
    <dgm:cxn modelId="{F5792175-9ECE-4B72-BFFF-E3265D1CF6EE}" type="presOf" srcId="{EE9348AC-F870-4CA9-A94C-23E10126006B}" destId="{58D18026-0BD5-465B-BBE8-762F6F8F4701}" srcOrd="1" destOrd="0" presId="urn:microsoft.com/office/officeart/2005/8/layout/hProcess6"/>
    <dgm:cxn modelId="{B48390C9-FBC6-4796-809E-99D30A1595F8}" type="presOf" srcId="{BB3DABBE-CCD2-4516-9E43-E34F4A408BCE}" destId="{A4487498-9BAE-433B-A984-35ACF6BFCCB0}" srcOrd="0" destOrd="0" presId="urn:microsoft.com/office/officeart/2005/8/layout/hProcess6"/>
    <dgm:cxn modelId="{8461F5CC-7430-4FCB-9530-95B4D71E7978}" type="presOf" srcId="{A58157DF-DA3F-4231-8CAF-7FB6B565BA31}" destId="{22E8D578-76E7-40BA-98A5-332241FCD95F}" srcOrd="0" destOrd="0" presId="urn:microsoft.com/office/officeart/2005/8/layout/hProcess6"/>
    <dgm:cxn modelId="{0CBCD8CC-9680-4C41-A894-1E5841F83DDC}" type="presOf" srcId="{7D91087B-1852-45D5-8C94-9BC54EBDD19D}" destId="{198FCE25-79BB-491D-82C5-91FCD1F0A138}" srcOrd="0" destOrd="0" presId="urn:microsoft.com/office/officeart/2005/8/layout/hProcess6"/>
    <dgm:cxn modelId="{353523E3-51CD-4CEB-9F0E-936AD8B05E97}" type="presParOf" srcId="{1F5ED6E3-A294-4252-9752-D56834A68BD6}" destId="{92B98D88-32C9-4CC1-A693-B7AACD7C6409}" srcOrd="0" destOrd="0" presId="urn:microsoft.com/office/officeart/2005/8/layout/hProcess6"/>
    <dgm:cxn modelId="{208DA96E-3CC5-40EB-BF52-E05EA567DB4E}" type="presParOf" srcId="{92B98D88-32C9-4CC1-A693-B7AACD7C6409}" destId="{B4E953F8-9927-4023-9F17-300B0CD9011F}" srcOrd="0" destOrd="0" presId="urn:microsoft.com/office/officeart/2005/8/layout/hProcess6"/>
    <dgm:cxn modelId="{82FE0283-F9D2-458F-8D3D-5E9D8B7A98C5}" type="presParOf" srcId="{92B98D88-32C9-4CC1-A693-B7AACD7C6409}" destId="{2DE4DF40-0F48-4446-9439-20D609370D33}" srcOrd="1" destOrd="0" presId="urn:microsoft.com/office/officeart/2005/8/layout/hProcess6"/>
    <dgm:cxn modelId="{9F1E4215-602C-4480-9D48-BC9FA44ED222}" type="presParOf" srcId="{92B98D88-32C9-4CC1-A693-B7AACD7C6409}" destId="{58D18026-0BD5-465B-BBE8-762F6F8F4701}" srcOrd="2" destOrd="0" presId="urn:microsoft.com/office/officeart/2005/8/layout/hProcess6"/>
    <dgm:cxn modelId="{68889C93-529D-42D6-B6A8-A6051E395315}" type="presParOf" srcId="{92B98D88-32C9-4CC1-A693-B7AACD7C6409}" destId="{B80E7601-AA6E-4245-85A7-26572B84CC09}" srcOrd="3" destOrd="0" presId="urn:microsoft.com/office/officeart/2005/8/layout/hProcess6"/>
    <dgm:cxn modelId="{002DEB7D-0C89-44B3-9593-B4F959ABD13F}" type="presParOf" srcId="{1F5ED6E3-A294-4252-9752-D56834A68BD6}" destId="{D6BACA57-228A-4703-8420-CD88AD257F53}" srcOrd="1" destOrd="0" presId="urn:microsoft.com/office/officeart/2005/8/layout/hProcess6"/>
    <dgm:cxn modelId="{4676356B-FC57-41C7-BA5A-0A0CFA77BDEB}" type="presParOf" srcId="{1F5ED6E3-A294-4252-9752-D56834A68BD6}" destId="{3F01158D-4D5D-41F5-86C6-7CD574E9C77D}" srcOrd="2" destOrd="0" presId="urn:microsoft.com/office/officeart/2005/8/layout/hProcess6"/>
    <dgm:cxn modelId="{6C819E04-C921-4884-996D-40D9E67D556F}" type="presParOf" srcId="{3F01158D-4D5D-41F5-86C6-7CD574E9C77D}" destId="{AA47220D-D710-483E-8DD9-548DB86D64FA}" srcOrd="0" destOrd="0" presId="urn:microsoft.com/office/officeart/2005/8/layout/hProcess6"/>
    <dgm:cxn modelId="{68A179A4-F1F5-47C8-8BDB-DE5279684E94}" type="presParOf" srcId="{3F01158D-4D5D-41F5-86C6-7CD574E9C77D}" destId="{198FCE25-79BB-491D-82C5-91FCD1F0A138}" srcOrd="1" destOrd="0" presId="urn:microsoft.com/office/officeart/2005/8/layout/hProcess6"/>
    <dgm:cxn modelId="{C55E62F0-46AD-4E9B-AB36-6D009CE2E9EF}" type="presParOf" srcId="{3F01158D-4D5D-41F5-86C6-7CD574E9C77D}" destId="{0953BB27-CA8E-40B8-B945-BFC1BA1A7057}" srcOrd="2" destOrd="0" presId="urn:microsoft.com/office/officeart/2005/8/layout/hProcess6"/>
    <dgm:cxn modelId="{B34C6C77-2A05-4BA9-B651-603799040CA0}" type="presParOf" srcId="{3F01158D-4D5D-41F5-86C6-7CD574E9C77D}" destId="{D5EC53B8-EC1B-43FD-B11F-CA75458D4F37}" srcOrd="3" destOrd="0" presId="urn:microsoft.com/office/officeart/2005/8/layout/hProcess6"/>
    <dgm:cxn modelId="{2280DD76-17BE-4672-845F-E92563BAF5F5}" type="presParOf" srcId="{1F5ED6E3-A294-4252-9752-D56834A68BD6}" destId="{6B884790-8ED9-4A66-9BC5-841E1D5A0010}" srcOrd="3" destOrd="0" presId="urn:microsoft.com/office/officeart/2005/8/layout/hProcess6"/>
    <dgm:cxn modelId="{A985FD5A-A77B-4BB4-A427-F3A037639BC5}" type="presParOf" srcId="{1F5ED6E3-A294-4252-9752-D56834A68BD6}" destId="{4DB8D8DF-B562-4A3E-B7EC-EAB425DA707C}" srcOrd="4" destOrd="0" presId="urn:microsoft.com/office/officeart/2005/8/layout/hProcess6"/>
    <dgm:cxn modelId="{06A4BF39-9981-4D2C-B1FE-C6FF513ACA21}" type="presParOf" srcId="{4DB8D8DF-B562-4A3E-B7EC-EAB425DA707C}" destId="{7B7F2261-B7C0-4B9B-B252-0A3EF225EE79}" srcOrd="0" destOrd="0" presId="urn:microsoft.com/office/officeart/2005/8/layout/hProcess6"/>
    <dgm:cxn modelId="{E2652E6E-6AC0-46F0-92E2-57174A1400C7}" type="presParOf" srcId="{4DB8D8DF-B562-4A3E-B7EC-EAB425DA707C}" destId="{22E8D578-76E7-40BA-98A5-332241FCD95F}" srcOrd="1" destOrd="0" presId="urn:microsoft.com/office/officeart/2005/8/layout/hProcess6"/>
    <dgm:cxn modelId="{CD4E362F-3ED9-4C3F-B01A-7E9260FC2C6C}" type="presParOf" srcId="{4DB8D8DF-B562-4A3E-B7EC-EAB425DA707C}" destId="{77E7BB06-4099-446A-BFBD-023A095D2EE8}" srcOrd="2" destOrd="0" presId="urn:microsoft.com/office/officeart/2005/8/layout/hProcess6"/>
    <dgm:cxn modelId="{63924EAE-A0CE-4AF5-B324-958CE0026D2F}" type="presParOf" srcId="{4DB8D8DF-B562-4A3E-B7EC-EAB425DA707C}" destId="{A4487498-9BAE-433B-A984-35ACF6BFCCB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5BE19-E296-4F19-9876-9C6A418A8703}" type="doc">
      <dgm:prSet loTypeId="urn:microsoft.com/office/officeart/2005/8/layout/hProcess6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F4315C3-0C05-48CA-A9E3-1A74911CB3EA}">
      <dgm:prSet phldrT="[Texto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1F35FAF-FA94-4E00-B01E-74193C3BD437}" type="parTrans" cxnId="{8A46A215-803B-4408-8A17-FE4B4DD341A5}">
      <dgm:prSet/>
      <dgm:spPr/>
      <dgm:t>
        <a:bodyPr/>
        <a:lstStyle/>
        <a:p>
          <a:endParaRPr lang="en-US"/>
        </a:p>
      </dgm:t>
    </dgm:pt>
    <dgm:pt modelId="{EE543C86-DB8F-4A4E-96B4-C9C1C092D492}" type="sibTrans" cxnId="{8A46A215-803B-4408-8A17-FE4B4DD341A5}">
      <dgm:prSet/>
      <dgm:spPr/>
      <dgm:t>
        <a:bodyPr/>
        <a:lstStyle/>
        <a:p>
          <a:endParaRPr lang="en-US"/>
        </a:p>
      </dgm:t>
    </dgm:pt>
    <dgm:pt modelId="{EE9348AC-F870-4CA9-A94C-23E10126006B}">
      <dgm:prSet phldrT="[Texto]" custT="1"/>
      <dgm:spPr/>
      <dgm:t>
        <a:bodyPr/>
        <a:lstStyle/>
        <a:p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Alta de PLU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76531F-99D1-4FB6-9B84-6230D9B6CBE5}" type="parTrans" cxnId="{1317A2DC-55EB-46FC-A96C-E54BC127C9F1}">
      <dgm:prSet/>
      <dgm:spPr/>
      <dgm:t>
        <a:bodyPr/>
        <a:lstStyle/>
        <a:p>
          <a:endParaRPr lang="en-US"/>
        </a:p>
      </dgm:t>
    </dgm:pt>
    <dgm:pt modelId="{38EF9609-7CB0-4751-B5E8-6BDB3C76337E}" type="sibTrans" cxnId="{1317A2DC-55EB-46FC-A96C-E54BC127C9F1}">
      <dgm:prSet/>
      <dgm:spPr/>
      <dgm:t>
        <a:bodyPr/>
        <a:lstStyle/>
        <a:p>
          <a:endParaRPr lang="en-US"/>
        </a:p>
      </dgm:t>
    </dgm:pt>
    <dgm:pt modelId="{55FE4FFA-90AC-4CB8-8D60-30FBF1E0CDEE}">
      <dgm:prSet phldrT="[Texto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CD3369B-244E-47A6-A9F9-F5C89078A137}" type="parTrans" cxnId="{211F95B3-2658-4012-950E-8E830C422258}">
      <dgm:prSet/>
      <dgm:spPr/>
      <dgm:t>
        <a:bodyPr/>
        <a:lstStyle/>
        <a:p>
          <a:endParaRPr lang="en-US"/>
        </a:p>
      </dgm:t>
    </dgm:pt>
    <dgm:pt modelId="{2E9DE8A2-C096-4DFF-9C7B-0A0884F56954}" type="sibTrans" cxnId="{211F95B3-2658-4012-950E-8E830C422258}">
      <dgm:prSet/>
      <dgm:spPr/>
      <dgm:t>
        <a:bodyPr/>
        <a:lstStyle/>
        <a:p>
          <a:endParaRPr lang="en-US"/>
        </a:p>
      </dgm:t>
    </dgm:pt>
    <dgm:pt modelId="{7D91087B-1852-45D5-8C94-9BC54EBDD19D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Verificar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enrutamiento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7B5E05-D265-46B6-A0EE-E5DC5E21C5DA}" type="parTrans" cxnId="{276953A2-B703-4FAE-8BEB-8E50BDE71D2D}">
      <dgm:prSet/>
      <dgm:spPr/>
      <dgm:t>
        <a:bodyPr/>
        <a:lstStyle/>
        <a:p>
          <a:endParaRPr lang="en-US"/>
        </a:p>
      </dgm:t>
    </dgm:pt>
    <dgm:pt modelId="{9C4A5B00-C17B-464B-946F-39AF86073508}" type="sibTrans" cxnId="{276953A2-B703-4FAE-8BEB-8E50BDE71D2D}">
      <dgm:prSet/>
      <dgm:spPr/>
      <dgm:t>
        <a:bodyPr/>
        <a:lstStyle/>
        <a:p>
          <a:endParaRPr lang="en-US"/>
        </a:p>
      </dgm:t>
    </dgm:pt>
    <dgm:pt modelId="{BB3DABBE-CCD2-4516-9E43-E34F4A408BCE}">
      <dgm:prSet phldrT="[Texto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369C4E2-EB68-4408-BED5-1A3C675ADB24}" type="parTrans" cxnId="{32EC88F4-D5ED-477A-B7A6-CDB2A3B23921}">
      <dgm:prSet/>
      <dgm:spPr/>
      <dgm:t>
        <a:bodyPr/>
        <a:lstStyle/>
        <a:p>
          <a:endParaRPr lang="en-US"/>
        </a:p>
      </dgm:t>
    </dgm:pt>
    <dgm:pt modelId="{83265559-9D35-4CC1-A26B-D301B0823C12}" type="sibTrans" cxnId="{32EC88F4-D5ED-477A-B7A6-CDB2A3B23921}">
      <dgm:prSet/>
      <dgm:spPr/>
      <dgm:t>
        <a:bodyPr/>
        <a:lstStyle/>
        <a:p>
          <a:endParaRPr lang="en-US"/>
        </a:p>
      </dgm:t>
    </dgm:pt>
    <dgm:pt modelId="{A58157DF-DA3F-4231-8CAF-7FB6B565BA31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Definir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porcentaje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F69FF9-2CDA-4099-8253-5FE740818E9A}" type="parTrans" cxnId="{6F1D8B15-09A8-4A28-8EFA-97D7200002A2}">
      <dgm:prSet/>
      <dgm:spPr/>
      <dgm:t>
        <a:bodyPr/>
        <a:lstStyle/>
        <a:p>
          <a:endParaRPr lang="en-US"/>
        </a:p>
      </dgm:t>
    </dgm:pt>
    <dgm:pt modelId="{C925D7EE-C70A-4A33-A134-068BE89A9AE1}" type="sibTrans" cxnId="{6F1D8B15-09A8-4A28-8EFA-97D7200002A2}">
      <dgm:prSet/>
      <dgm:spPr/>
      <dgm:t>
        <a:bodyPr/>
        <a:lstStyle/>
        <a:p>
          <a:endParaRPr lang="en-US"/>
        </a:p>
      </dgm:t>
    </dgm:pt>
    <dgm:pt modelId="{1F5ED6E3-A294-4252-9752-D56834A68BD6}" type="pres">
      <dgm:prSet presAssocID="{2655BE19-E296-4F19-9876-9C6A418A87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98D88-32C9-4CC1-A693-B7AACD7C6409}" type="pres">
      <dgm:prSet presAssocID="{DF4315C3-0C05-48CA-A9E3-1A74911CB3EA}" presName="compNode" presStyleCnt="0"/>
      <dgm:spPr/>
    </dgm:pt>
    <dgm:pt modelId="{B4E953F8-9927-4023-9F17-300B0CD9011F}" type="pres">
      <dgm:prSet presAssocID="{DF4315C3-0C05-48CA-A9E3-1A74911CB3EA}" presName="noGeometry" presStyleCnt="0"/>
      <dgm:spPr/>
    </dgm:pt>
    <dgm:pt modelId="{2DE4DF40-0F48-4446-9439-20D609370D33}" type="pres">
      <dgm:prSet presAssocID="{DF4315C3-0C05-48CA-A9E3-1A74911CB3EA}" presName="childTextVisible" presStyleLbl="bgAccFollowNode1" presStyleIdx="0" presStyleCnt="3" custScaleX="160360" custScaleY="66426" custLinFactNeighborX="-1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18026-0BD5-465B-BBE8-762F6F8F4701}" type="pres">
      <dgm:prSet presAssocID="{DF4315C3-0C05-48CA-A9E3-1A74911CB3EA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80E7601-AA6E-4245-85A7-26572B84CC09}" type="pres">
      <dgm:prSet presAssocID="{DF4315C3-0C05-48CA-A9E3-1A74911CB3EA}" presName="parentText" presStyleLbl="node1" presStyleIdx="0" presStyleCnt="3" custLinFactNeighborX="-390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CA57-228A-4703-8420-CD88AD257F53}" type="pres">
      <dgm:prSet presAssocID="{DF4315C3-0C05-48CA-A9E3-1A74911CB3EA}" presName="aSpace" presStyleCnt="0"/>
      <dgm:spPr/>
    </dgm:pt>
    <dgm:pt modelId="{3F01158D-4D5D-41F5-86C6-7CD574E9C77D}" type="pres">
      <dgm:prSet presAssocID="{55FE4FFA-90AC-4CB8-8D60-30FBF1E0CDEE}" presName="compNode" presStyleCnt="0"/>
      <dgm:spPr/>
    </dgm:pt>
    <dgm:pt modelId="{AA47220D-D710-483E-8DD9-548DB86D64FA}" type="pres">
      <dgm:prSet presAssocID="{55FE4FFA-90AC-4CB8-8D60-30FBF1E0CDEE}" presName="noGeometry" presStyleCnt="0"/>
      <dgm:spPr/>
    </dgm:pt>
    <dgm:pt modelId="{198FCE25-79BB-491D-82C5-91FCD1F0A138}" type="pres">
      <dgm:prSet presAssocID="{55FE4FFA-90AC-4CB8-8D60-30FBF1E0CDEE}" presName="childTextVisible" presStyleLbl="bgAccFollowNode1" presStyleIdx="1" presStyleCnt="3" custScaleX="165496" custScaleY="66426" custLinFactNeighborX="9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3BB27-CA8E-40B8-B945-BFC1BA1A7057}" type="pres">
      <dgm:prSet presAssocID="{55FE4FFA-90AC-4CB8-8D60-30FBF1E0CDEE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D5EC53B8-EC1B-43FD-B11F-CA75458D4F37}" type="pres">
      <dgm:prSet presAssocID="{55FE4FFA-90AC-4CB8-8D60-30FBF1E0CDEE}" presName="parentText" presStyleLbl="node1" presStyleIdx="1" presStyleCnt="3" custLinFactNeighborX="-234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4790-8ED9-4A66-9BC5-841E1D5A0010}" type="pres">
      <dgm:prSet presAssocID="{55FE4FFA-90AC-4CB8-8D60-30FBF1E0CDEE}" presName="aSpace" presStyleCnt="0"/>
      <dgm:spPr/>
    </dgm:pt>
    <dgm:pt modelId="{4DB8D8DF-B562-4A3E-B7EC-EAB425DA707C}" type="pres">
      <dgm:prSet presAssocID="{BB3DABBE-CCD2-4516-9E43-E34F4A408BCE}" presName="compNode" presStyleCnt="0"/>
      <dgm:spPr/>
    </dgm:pt>
    <dgm:pt modelId="{7B7F2261-B7C0-4B9B-B252-0A3EF225EE79}" type="pres">
      <dgm:prSet presAssocID="{BB3DABBE-CCD2-4516-9E43-E34F4A408BCE}" presName="noGeometry" presStyleCnt="0"/>
      <dgm:spPr/>
    </dgm:pt>
    <dgm:pt modelId="{22E8D578-76E7-40BA-98A5-332241FCD95F}" type="pres">
      <dgm:prSet presAssocID="{BB3DABBE-CCD2-4516-9E43-E34F4A408BCE}" presName="childTextVisible" presStyleLbl="bgAccFollowNode1" presStyleIdx="2" presStyleCnt="3" custScaleX="165496" custScaleY="66426" custLinFactNeighborX="20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7BB06-4099-446A-BFBD-023A095D2EE8}" type="pres">
      <dgm:prSet presAssocID="{BB3DABBE-CCD2-4516-9E43-E34F4A408BCE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A4487498-9BAE-433B-A984-35ACF6BFCCB0}" type="pres">
      <dgm:prSet presAssocID="{BB3DABBE-CCD2-4516-9E43-E34F4A408BCE}" presName="parentText" presStyleLbl="node1" presStyleIdx="2" presStyleCnt="3" custLinFactNeighborX="61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BCE1FE-1F62-4526-9026-F4E4078B1F6B}" type="presOf" srcId="{DF4315C3-0C05-48CA-A9E3-1A74911CB3EA}" destId="{B80E7601-AA6E-4245-85A7-26572B84CC09}" srcOrd="0" destOrd="0" presId="urn:microsoft.com/office/officeart/2005/8/layout/hProcess6"/>
    <dgm:cxn modelId="{856246D3-696A-43E8-AA9B-9DD3C28178B3}" type="presOf" srcId="{BB3DABBE-CCD2-4516-9E43-E34F4A408BCE}" destId="{A4487498-9BAE-433B-A984-35ACF6BFCCB0}" srcOrd="0" destOrd="0" presId="urn:microsoft.com/office/officeart/2005/8/layout/hProcess6"/>
    <dgm:cxn modelId="{7C83520A-A57D-43FE-95B9-5284901A145B}" type="presOf" srcId="{7D91087B-1852-45D5-8C94-9BC54EBDD19D}" destId="{0953BB27-CA8E-40B8-B945-BFC1BA1A7057}" srcOrd="1" destOrd="0" presId="urn:microsoft.com/office/officeart/2005/8/layout/hProcess6"/>
    <dgm:cxn modelId="{211F95B3-2658-4012-950E-8E830C422258}" srcId="{2655BE19-E296-4F19-9876-9C6A418A8703}" destId="{55FE4FFA-90AC-4CB8-8D60-30FBF1E0CDEE}" srcOrd="1" destOrd="0" parTransId="{ACD3369B-244E-47A6-A9F9-F5C89078A137}" sibTransId="{2E9DE8A2-C096-4DFF-9C7B-0A0884F56954}"/>
    <dgm:cxn modelId="{32EC88F4-D5ED-477A-B7A6-CDB2A3B23921}" srcId="{2655BE19-E296-4F19-9876-9C6A418A8703}" destId="{BB3DABBE-CCD2-4516-9E43-E34F4A408BCE}" srcOrd="2" destOrd="0" parTransId="{A369C4E2-EB68-4408-BED5-1A3C675ADB24}" sibTransId="{83265559-9D35-4CC1-A26B-D301B0823C12}"/>
    <dgm:cxn modelId="{9C77D95A-A587-4C25-96C3-37543AD7283F}" type="presOf" srcId="{A58157DF-DA3F-4231-8CAF-7FB6B565BA31}" destId="{22E8D578-76E7-40BA-98A5-332241FCD95F}" srcOrd="0" destOrd="0" presId="urn:microsoft.com/office/officeart/2005/8/layout/hProcess6"/>
    <dgm:cxn modelId="{1317A2DC-55EB-46FC-A96C-E54BC127C9F1}" srcId="{DF4315C3-0C05-48CA-A9E3-1A74911CB3EA}" destId="{EE9348AC-F870-4CA9-A94C-23E10126006B}" srcOrd="0" destOrd="0" parTransId="{DE76531F-99D1-4FB6-9B84-6230D9B6CBE5}" sibTransId="{38EF9609-7CB0-4751-B5E8-6BDB3C76337E}"/>
    <dgm:cxn modelId="{4384FBD3-3674-434E-B0FA-01B211562E13}" type="presOf" srcId="{7D91087B-1852-45D5-8C94-9BC54EBDD19D}" destId="{198FCE25-79BB-491D-82C5-91FCD1F0A138}" srcOrd="0" destOrd="0" presId="urn:microsoft.com/office/officeart/2005/8/layout/hProcess6"/>
    <dgm:cxn modelId="{6F1D8B15-09A8-4A28-8EFA-97D7200002A2}" srcId="{BB3DABBE-CCD2-4516-9E43-E34F4A408BCE}" destId="{A58157DF-DA3F-4231-8CAF-7FB6B565BA31}" srcOrd="0" destOrd="0" parTransId="{62F69FF9-2CDA-4099-8253-5FE740818E9A}" sibTransId="{C925D7EE-C70A-4A33-A134-068BE89A9AE1}"/>
    <dgm:cxn modelId="{276953A2-B703-4FAE-8BEB-8E50BDE71D2D}" srcId="{55FE4FFA-90AC-4CB8-8D60-30FBF1E0CDEE}" destId="{7D91087B-1852-45D5-8C94-9BC54EBDD19D}" srcOrd="0" destOrd="0" parTransId="{417B5E05-D265-46B6-A0EE-E5DC5E21C5DA}" sibTransId="{9C4A5B00-C17B-464B-946F-39AF86073508}"/>
    <dgm:cxn modelId="{8A46A215-803B-4408-8A17-FE4B4DD341A5}" srcId="{2655BE19-E296-4F19-9876-9C6A418A8703}" destId="{DF4315C3-0C05-48CA-A9E3-1A74911CB3EA}" srcOrd="0" destOrd="0" parTransId="{01F35FAF-FA94-4E00-B01E-74193C3BD437}" sibTransId="{EE543C86-DB8F-4A4E-96B4-C9C1C092D492}"/>
    <dgm:cxn modelId="{1F0CD469-DF43-46D5-A569-22EEA24223C8}" type="presOf" srcId="{55FE4FFA-90AC-4CB8-8D60-30FBF1E0CDEE}" destId="{D5EC53B8-EC1B-43FD-B11F-CA75458D4F37}" srcOrd="0" destOrd="0" presId="urn:microsoft.com/office/officeart/2005/8/layout/hProcess6"/>
    <dgm:cxn modelId="{B954B569-9E42-4220-99FA-3777B4886049}" type="presOf" srcId="{EE9348AC-F870-4CA9-A94C-23E10126006B}" destId="{58D18026-0BD5-465B-BBE8-762F6F8F4701}" srcOrd="1" destOrd="0" presId="urn:microsoft.com/office/officeart/2005/8/layout/hProcess6"/>
    <dgm:cxn modelId="{21B1B317-F0F6-4770-8847-F1623F8AA0F7}" type="presOf" srcId="{2655BE19-E296-4F19-9876-9C6A418A8703}" destId="{1F5ED6E3-A294-4252-9752-D56834A68BD6}" srcOrd="0" destOrd="0" presId="urn:microsoft.com/office/officeart/2005/8/layout/hProcess6"/>
    <dgm:cxn modelId="{F2343BAF-7FEC-4DDE-B69F-8906C4B33C27}" type="presOf" srcId="{A58157DF-DA3F-4231-8CAF-7FB6B565BA31}" destId="{77E7BB06-4099-446A-BFBD-023A095D2EE8}" srcOrd="1" destOrd="0" presId="urn:microsoft.com/office/officeart/2005/8/layout/hProcess6"/>
    <dgm:cxn modelId="{9092442B-DB15-42C6-A788-DE769BE3C182}" type="presOf" srcId="{EE9348AC-F870-4CA9-A94C-23E10126006B}" destId="{2DE4DF40-0F48-4446-9439-20D609370D33}" srcOrd="0" destOrd="0" presId="urn:microsoft.com/office/officeart/2005/8/layout/hProcess6"/>
    <dgm:cxn modelId="{12B48D5A-BB66-426B-8A94-D9E9B657AE8B}" type="presParOf" srcId="{1F5ED6E3-A294-4252-9752-D56834A68BD6}" destId="{92B98D88-32C9-4CC1-A693-B7AACD7C6409}" srcOrd="0" destOrd="0" presId="urn:microsoft.com/office/officeart/2005/8/layout/hProcess6"/>
    <dgm:cxn modelId="{4C22AA00-5029-45A1-A485-39739EBE2489}" type="presParOf" srcId="{92B98D88-32C9-4CC1-A693-B7AACD7C6409}" destId="{B4E953F8-9927-4023-9F17-300B0CD9011F}" srcOrd="0" destOrd="0" presId="urn:microsoft.com/office/officeart/2005/8/layout/hProcess6"/>
    <dgm:cxn modelId="{CA89FE5D-8AA1-4AB8-BD32-FB7C5164ABE2}" type="presParOf" srcId="{92B98D88-32C9-4CC1-A693-B7AACD7C6409}" destId="{2DE4DF40-0F48-4446-9439-20D609370D33}" srcOrd="1" destOrd="0" presId="urn:microsoft.com/office/officeart/2005/8/layout/hProcess6"/>
    <dgm:cxn modelId="{9C77A4CB-D32B-4109-9366-FBBAE0AB81B7}" type="presParOf" srcId="{92B98D88-32C9-4CC1-A693-B7AACD7C6409}" destId="{58D18026-0BD5-465B-BBE8-762F6F8F4701}" srcOrd="2" destOrd="0" presId="urn:microsoft.com/office/officeart/2005/8/layout/hProcess6"/>
    <dgm:cxn modelId="{D435395E-4466-418A-8681-24B0B847A2AD}" type="presParOf" srcId="{92B98D88-32C9-4CC1-A693-B7AACD7C6409}" destId="{B80E7601-AA6E-4245-85A7-26572B84CC09}" srcOrd="3" destOrd="0" presId="urn:microsoft.com/office/officeart/2005/8/layout/hProcess6"/>
    <dgm:cxn modelId="{0206C180-4AE5-4A3D-9E14-3476E8D63B2F}" type="presParOf" srcId="{1F5ED6E3-A294-4252-9752-D56834A68BD6}" destId="{D6BACA57-228A-4703-8420-CD88AD257F53}" srcOrd="1" destOrd="0" presId="urn:microsoft.com/office/officeart/2005/8/layout/hProcess6"/>
    <dgm:cxn modelId="{88067E50-A429-4E7F-A9DE-A15994057DB6}" type="presParOf" srcId="{1F5ED6E3-A294-4252-9752-D56834A68BD6}" destId="{3F01158D-4D5D-41F5-86C6-7CD574E9C77D}" srcOrd="2" destOrd="0" presId="urn:microsoft.com/office/officeart/2005/8/layout/hProcess6"/>
    <dgm:cxn modelId="{1858EF0D-9E77-4A58-A9F3-03413BA519EC}" type="presParOf" srcId="{3F01158D-4D5D-41F5-86C6-7CD574E9C77D}" destId="{AA47220D-D710-483E-8DD9-548DB86D64FA}" srcOrd="0" destOrd="0" presId="urn:microsoft.com/office/officeart/2005/8/layout/hProcess6"/>
    <dgm:cxn modelId="{14BF4E64-6505-48D1-9674-9B90A5E98FD3}" type="presParOf" srcId="{3F01158D-4D5D-41F5-86C6-7CD574E9C77D}" destId="{198FCE25-79BB-491D-82C5-91FCD1F0A138}" srcOrd="1" destOrd="0" presId="urn:microsoft.com/office/officeart/2005/8/layout/hProcess6"/>
    <dgm:cxn modelId="{297744DF-3D6C-452E-B231-1C4F61757E2B}" type="presParOf" srcId="{3F01158D-4D5D-41F5-86C6-7CD574E9C77D}" destId="{0953BB27-CA8E-40B8-B945-BFC1BA1A7057}" srcOrd="2" destOrd="0" presId="urn:microsoft.com/office/officeart/2005/8/layout/hProcess6"/>
    <dgm:cxn modelId="{813A9DEE-8BA7-49B3-BD53-C4E73B612DC7}" type="presParOf" srcId="{3F01158D-4D5D-41F5-86C6-7CD574E9C77D}" destId="{D5EC53B8-EC1B-43FD-B11F-CA75458D4F37}" srcOrd="3" destOrd="0" presId="urn:microsoft.com/office/officeart/2005/8/layout/hProcess6"/>
    <dgm:cxn modelId="{879231AF-7156-4C65-BDA6-A5B7CC0C3F72}" type="presParOf" srcId="{1F5ED6E3-A294-4252-9752-D56834A68BD6}" destId="{6B884790-8ED9-4A66-9BC5-841E1D5A0010}" srcOrd="3" destOrd="0" presId="urn:microsoft.com/office/officeart/2005/8/layout/hProcess6"/>
    <dgm:cxn modelId="{13BE5DE4-46E4-4163-A652-FFF4B8D4BA22}" type="presParOf" srcId="{1F5ED6E3-A294-4252-9752-D56834A68BD6}" destId="{4DB8D8DF-B562-4A3E-B7EC-EAB425DA707C}" srcOrd="4" destOrd="0" presId="urn:microsoft.com/office/officeart/2005/8/layout/hProcess6"/>
    <dgm:cxn modelId="{F070794B-648A-482F-83F1-ACC8C33AD2A7}" type="presParOf" srcId="{4DB8D8DF-B562-4A3E-B7EC-EAB425DA707C}" destId="{7B7F2261-B7C0-4B9B-B252-0A3EF225EE79}" srcOrd="0" destOrd="0" presId="urn:microsoft.com/office/officeart/2005/8/layout/hProcess6"/>
    <dgm:cxn modelId="{4FA15E9C-43C5-454A-8892-D810F249FBCE}" type="presParOf" srcId="{4DB8D8DF-B562-4A3E-B7EC-EAB425DA707C}" destId="{22E8D578-76E7-40BA-98A5-332241FCD95F}" srcOrd="1" destOrd="0" presId="urn:microsoft.com/office/officeart/2005/8/layout/hProcess6"/>
    <dgm:cxn modelId="{F5DA29FC-648B-4890-928B-208143DBF60F}" type="presParOf" srcId="{4DB8D8DF-B562-4A3E-B7EC-EAB425DA707C}" destId="{77E7BB06-4099-446A-BFBD-023A095D2EE8}" srcOrd="2" destOrd="0" presId="urn:microsoft.com/office/officeart/2005/8/layout/hProcess6"/>
    <dgm:cxn modelId="{E222E456-4E3F-4B47-9933-2361E4383364}" type="presParOf" srcId="{4DB8D8DF-B562-4A3E-B7EC-EAB425DA707C}" destId="{A4487498-9BAE-433B-A984-35ACF6BFCCB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4DF40-0F48-4446-9439-20D609370D33}">
      <dsp:nvSpPr>
        <dsp:cNvPr id="0" name=""/>
        <dsp:cNvSpPr/>
      </dsp:nvSpPr>
      <dsp:spPr>
        <a:xfrm>
          <a:off x="360442" y="159792"/>
          <a:ext cx="1622002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Chef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crea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receta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65943" y="159792"/>
        <a:ext cx="1216502" cy="632295"/>
      </dsp:txXfrm>
    </dsp:sp>
    <dsp:sp modelId="{B80E7601-AA6E-4245-85A7-26572B84CC09}">
      <dsp:nvSpPr>
        <dsp:cNvPr id="0" name=""/>
        <dsp:cNvSpPr/>
      </dsp:nvSpPr>
      <dsp:spPr>
        <a:xfrm>
          <a:off x="175604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en-US" sz="2500" kern="1200" dirty="0"/>
        </a:p>
      </dsp:txBody>
      <dsp:txXfrm>
        <a:off x="175604" y="203702"/>
        <a:ext cx="544475" cy="544475"/>
      </dsp:txXfrm>
    </dsp:sp>
    <dsp:sp modelId="{198FCE25-79BB-491D-82C5-91FCD1F0A138}">
      <dsp:nvSpPr>
        <dsp:cNvPr id="0" name=""/>
        <dsp:cNvSpPr/>
      </dsp:nvSpPr>
      <dsp:spPr>
        <a:xfrm>
          <a:off x="2158270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Costear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receta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08812" y="159792"/>
        <a:ext cx="1351627" cy="632295"/>
      </dsp:txXfrm>
    </dsp:sp>
    <dsp:sp modelId="{D5EC53B8-EC1B-43FD-B11F-CA75458D4F37}">
      <dsp:nvSpPr>
        <dsp:cNvPr id="0" name=""/>
        <dsp:cNvSpPr/>
      </dsp:nvSpPr>
      <dsp:spPr>
        <a:xfrm>
          <a:off x="2047812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>
        <a:off x="2047812" y="203702"/>
        <a:ext cx="544475" cy="544475"/>
      </dsp:txXfrm>
    </dsp:sp>
    <dsp:sp modelId="{22E8D578-76E7-40BA-98A5-332241FCD95F}">
      <dsp:nvSpPr>
        <dsp:cNvPr id="0" name=""/>
        <dsp:cNvSpPr/>
      </dsp:nvSpPr>
      <dsp:spPr>
        <a:xfrm>
          <a:off x="4174497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Autorización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625040" y="159792"/>
        <a:ext cx="1351627" cy="632295"/>
      </dsp:txXfrm>
    </dsp:sp>
    <dsp:sp modelId="{A4487498-9BAE-433B-A984-35ACF6BFCCB0}">
      <dsp:nvSpPr>
        <dsp:cNvPr id="0" name=""/>
        <dsp:cNvSpPr/>
      </dsp:nvSpPr>
      <dsp:spPr>
        <a:xfrm>
          <a:off x="4064039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en-US" sz="2500" kern="1200" dirty="0"/>
        </a:p>
      </dsp:txBody>
      <dsp:txXfrm>
        <a:off x="4064039" y="203702"/>
        <a:ext cx="544475" cy="5444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4DF40-0F48-4446-9439-20D609370D33}">
      <dsp:nvSpPr>
        <dsp:cNvPr id="0" name=""/>
        <dsp:cNvSpPr/>
      </dsp:nvSpPr>
      <dsp:spPr>
        <a:xfrm>
          <a:off x="648073" y="159792"/>
          <a:ext cx="1746241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Alta de PLU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084633" y="159792"/>
        <a:ext cx="1309681" cy="632295"/>
      </dsp:txXfrm>
    </dsp:sp>
    <dsp:sp modelId="{B80E7601-AA6E-4245-85A7-26572B84CC09}">
      <dsp:nvSpPr>
        <dsp:cNvPr id="0" name=""/>
        <dsp:cNvSpPr/>
      </dsp:nvSpPr>
      <dsp:spPr>
        <a:xfrm>
          <a:off x="504054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en-US" sz="2500" kern="1200" dirty="0"/>
        </a:p>
      </dsp:txBody>
      <dsp:txXfrm>
        <a:off x="504054" y="203702"/>
        <a:ext cx="544475" cy="544475"/>
      </dsp:txXfrm>
    </dsp:sp>
    <dsp:sp modelId="{198FCE25-79BB-491D-82C5-91FCD1F0A138}">
      <dsp:nvSpPr>
        <dsp:cNvPr id="0" name=""/>
        <dsp:cNvSpPr/>
      </dsp:nvSpPr>
      <dsp:spPr>
        <a:xfrm>
          <a:off x="2590806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Verificar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enrutamiento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041348" y="159792"/>
        <a:ext cx="1351627" cy="632295"/>
      </dsp:txXfrm>
    </dsp:sp>
    <dsp:sp modelId="{D5EC53B8-EC1B-43FD-B11F-CA75458D4F37}">
      <dsp:nvSpPr>
        <dsp:cNvPr id="0" name=""/>
        <dsp:cNvSpPr/>
      </dsp:nvSpPr>
      <dsp:spPr>
        <a:xfrm>
          <a:off x="2448273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>
        <a:off x="2448273" y="203702"/>
        <a:ext cx="544475" cy="544475"/>
      </dsp:txXfrm>
    </dsp:sp>
    <dsp:sp modelId="{22E8D578-76E7-40BA-98A5-332241FCD95F}">
      <dsp:nvSpPr>
        <dsp:cNvPr id="0" name=""/>
        <dsp:cNvSpPr/>
      </dsp:nvSpPr>
      <dsp:spPr>
        <a:xfrm>
          <a:off x="4606542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Definir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porcentaje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57085" y="159792"/>
        <a:ext cx="1351627" cy="632295"/>
      </dsp:txXfrm>
    </dsp:sp>
    <dsp:sp modelId="{A4487498-9BAE-433B-A984-35ACF6BFCCB0}">
      <dsp:nvSpPr>
        <dsp:cNvPr id="0" name=""/>
        <dsp:cNvSpPr/>
      </dsp:nvSpPr>
      <dsp:spPr>
        <a:xfrm>
          <a:off x="4496084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en-US" sz="2500" kern="1200" dirty="0"/>
        </a:p>
      </dsp:txBody>
      <dsp:txXfrm>
        <a:off x="4496084" y="203702"/>
        <a:ext cx="544475" cy="54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0FA460-A24F-4F16-9F4B-8BA091A4B09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A460-A24F-4F16-9F4B-8BA091A4B09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A460-A24F-4F16-9F4B-8BA091A4B09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0FA460-A24F-4F16-9F4B-8BA091A4B09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0FA460-A24F-4F16-9F4B-8BA091A4B09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0FA460-A24F-4F16-9F4B-8BA091A4B09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0FA460-A24F-4F16-9F4B-8BA091A4B09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A460-A24F-4F16-9F4B-8BA091A4B09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0FA460-A24F-4F16-9F4B-8BA091A4B09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0FA460-A24F-4F16-9F4B-8BA091A4B09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0FA460-A24F-4F16-9F4B-8BA091A4B09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0FA460-A24F-4F16-9F4B-8BA091A4B09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D7C0920-E768-40A0-81A4-93F23406F67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4000">
    <p:fad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07504" y="1988840"/>
            <a:ext cx="8496944" cy="139903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en-US" sz="42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Control de </a:t>
            </a:r>
            <a:r>
              <a:rPr kumimoji="0" lang="en-US" sz="42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Costos</a:t>
            </a:r>
            <a:endParaRPr kumimoji="0" lang="en-US" sz="42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43808" y="404664"/>
            <a:ext cx="33489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Alta de recetas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Proceso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dar</a:t>
            </a:r>
            <a:r>
              <a:rPr lang="en-US" sz="2400" dirty="0" smtClean="0"/>
              <a:t> de </a:t>
            </a:r>
            <a:r>
              <a:rPr lang="en-US" sz="2400" dirty="0" err="1" smtClean="0"/>
              <a:t>alta</a:t>
            </a:r>
            <a:r>
              <a:rPr lang="en-US" sz="2400" dirty="0" smtClean="0"/>
              <a:t> </a:t>
            </a:r>
            <a:r>
              <a:rPr lang="en-US" sz="2400" dirty="0" err="1" smtClean="0"/>
              <a:t>nuevas</a:t>
            </a:r>
            <a:r>
              <a:rPr lang="en-US" sz="2400" dirty="0" smtClean="0"/>
              <a:t> </a:t>
            </a:r>
            <a:r>
              <a:rPr lang="en-US" sz="2400" dirty="0" err="1" smtClean="0"/>
              <a:t>recetas</a:t>
            </a:r>
            <a:r>
              <a:rPr lang="en-US" sz="2400" dirty="0" smtClean="0"/>
              <a:t>:</a:t>
            </a:r>
          </a:p>
        </p:txBody>
      </p:sp>
      <p:pic>
        <p:nvPicPr>
          <p:cNvPr id="1026" name="Picture 2" descr="http://farm6.static.flickr.com/5089/5324724928_11eaa11d2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71800" y="2782171"/>
            <a:ext cx="3573179" cy="223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9 Diagrama"/>
          <p:cNvGraphicFramePr/>
          <p:nvPr/>
        </p:nvGraphicFramePr>
        <p:xfrm>
          <a:off x="1475656" y="1556792"/>
          <a:ext cx="609600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899592" y="544522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Para </a:t>
            </a:r>
            <a:r>
              <a:rPr lang="en-US" dirty="0" err="1" smtClean="0"/>
              <a:t>desarrollar</a:t>
            </a:r>
            <a:r>
              <a:rPr lang="en-US" dirty="0" smtClean="0"/>
              <a:t> la </a:t>
            </a:r>
            <a:r>
              <a:rPr lang="en-US" dirty="0" err="1" smtClean="0"/>
              <a:t>receta</a:t>
            </a:r>
            <a:r>
              <a:rPr lang="en-US" dirty="0" smtClean="0"/>
              <a:t> se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tomar</a:t>
            </a:r>
            <a:r>
              <a:rPr lang="en-US" dirty="0" smtClean="0"/>
              <a:t> en </a:t>
            </a:r>
            <a:r>
              <a:rPr lang="en-US" dirty="0" err="1" smtClean="0"/>
              <a:t>cuenta</a:t>
            </a:r>
            <a:r>
              <a:rPr lang="en-US" dirty="0" smtClean="0"/>
              <a:t> los </a:t>
            </a:r>
            <a:r>
              <a:rPr lang="en-US" b="1" dirty="0" err="1" smtClean="0"/>
              <a:t>insumos</a:t>
            </a:r>
            <a:r>
              <a:rPr lang="en-US" b="1" dirty="0" smtClean="0"/>
              <a:t> </a:t>
            </a:r>
            <a:r>
              <a:rPr lang="en-US" b="1" dirty="0" err="1" smtClean="0"/>
              <a:t>necesarios</a:t>
            </a:r>
            <a:r>
              <a:rPr lang="en-US" dirty="0" smtClean="0"/>
              <a:t>, </a:t>
            </a:r>
            <a:r>
              <a:rPr lang="en-US" dirty="0" err="1" smtClean="0"/>
              <a:t>tanto</a:t>
            </a:r>
            <a:r>
              <a:rPr lang="en-US" dirty="0" smtClean="0"/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materia</a:t>
            </a:r>
            <a:r>
              <a:rPr lang="en-US" dirty="0" smtClean="0">
                <a:solidFill>
                  <a:schemeClr val="tx2"/>
                </a:solidFill>
              </a:rPr>
              <a:t> prima </a:t>
            </a:r>
            <a:r>
              <a:rPr lang="en-US" dirty="0" smtClean="0"/>
              <a:t>(</a:t>
            </a:r>
            <a:r>
              <a:rPr lang="en-US" dirty="0" err="1" smtClean="0"/>
              <a:t>ingredientes</a:t>
            </a:r>
            <a:r>
              <a:rPr lang="en-US" dirty="0" smtClean="0"/>
              <a:t>), </a:t>
            </a:r>
            <a:r>
              <a:rPr lang="en-US" dirty="0" err="1" smtClean="0"/>
              <a:t>como</a:t>
            </a:r>
            <a:r>
              <a:rPr lang="en-US" dirty="0" smtClean="0"/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equipo</a:t>
            </a:r>
            <a:r>
              <a:rPr lang="en-US" dirty="0" smtClean="0"/>
              <a:t> (</a:t>
            </a:r>
            <a:r>
              <a:rPr lang="en-US" dirty="0" err="1" smtClean="0"/>
              <a:t>utensilios</a:t>
            </a:r>
            <a:r>
              <a:rPr lang="en-US" dirty="0" smtClean="0"/>
              <a:t>) y </a:t>
            </a:r>
            <a:r>
              <a:rPr lang="en-US" dirty="0" err="1" smtClean="0">
                <a:solidFill>
                  <a:schemeClr val="tx2"/>
                </a:solidFill>
              </a:rPr>
              <a:t>mano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obra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cocineros</a:t>
            </a:r>
            <a:r>
              <a:rPr lang="en-US" dirty="0" smtClean="0"/>
              <a:t>), e </a:t>
            </a:r>
            <a:r>
              <a:rPr lang="en-US" dirty="0" err="1" smtClean="0"/>
              <a:t>indicar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b="1" dirty="0" err="1" smtClean="0"/>
              <a:t>cantidades</a:t>
            </a:r>
            <a:r>
              <a:rPr lang="en-US" dirty="0" smtClean="0"/>
              <a:t> y la </a:t>
            </a:r>
            <a:r>
              <a:rPr lang="en-US" b="1" dirty="0" err="1" smtClean="0"/>
              <a:t>preparación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2" name="11 Grupo"/>
          <p:cNvGrpSpPr/>
          <p:nvPr/>
        </p:nvGrpSpPr>
        <p:grpSpPr>
          <a:xfrm>
            <a:off x="611560" y="4869160"/>
            <a:ext cx="544475" cy="544475"/>
            <a:chOff x="216023" y="203702"/>
            <a:chExt cx="544475" cy="544475"/>
          </a:xfrm>
        </p:grpSpPr>
        <p:sp>
          <p:nvSpPr>
            <p:cNvPr id="13" name="12 Elipse"/>
            <p:cNvSpPr/>
            <p:nvPr/>
          </p:nvSpPr>
          <p:spPr>
            <a:xfrm>
              <a:off x="216023" y="203702"/>
              <a:ext cx="544475" cy="54447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295760" y="283438"/>
              <a:ext cx="385001" cy="38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1</a:t>
              </a:r>
              <a:endParaRPr lang="en-US" sz="2500" kern="1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611560" y="5404805"/>
            <a:ext cx="544475" cy="544475"/>
            <a:chOff x="2088231" y="203702"/>
            <a:chExt cx="544475" cy="544475"/>
          </a:xfrm>
        </p:grpSpPr>
        <p:sp>
          <p:nvSpPr>
            <p:cNvPr id="16" name="15 Elipse"/>
            <p:cNvSpPr/>
            <p:nvPr/>
          </p:nvSpPr>
          <p:spPr>
            <a:xfrm>
              <a:off x="2088231" y="203702"/>
              <a:ext cx="544475" cy="54447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180110"/>
                <a:satOff val="-3388"/>
                <a:lumOff val="27442"/>
                <a:alphaOff val="0"/>
              </a:schemeClr>
            </a:fillRef>
            <a:effectRef idx="3">
              <a:schemeClr val="accent6">
                <a:shade val="50000"/>
                <a:hueOff val="180110"/>
                <a:satOff val="-3388"/>
                <a:lumOff val="274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2167968" y="283438"/>
              <a:ext cx="385001" cy="38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2</a:t>
              </a:r>
              <a:endParaRPr lang="en-US" sz="2500" kern="1200" dirty="0"/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 l="17901" r="17901" b="5704"/>
          <a:stretch>
            <a:fillRect/>
          </a:stretch>
        </p:blipFill>
        <p:spPr bwMode="auto">
          <a:xfrm>
            <a:off x="2483768" y="2291713"/>
            <a:ext cx="4254655" cy="351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18 CuadroTexto"/>
          <p:cNvSpPr txBox="1"/>
          <p:nvPr/>
        </p:nvSpPr>
        <p:spPr>
          <a:xfrm>
            <a:off x="899592" y="595102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De </a:t>
            </a:r>
            <a:r>
              <a:rPr lang="en-US" dirty="0" err="1" smtClean="0"/>
              <a:t>de</a:t>
            </a:r>
            <a:r>
              <a:rPr lang="en-US" dirty="0" smtClean="0"/>
              <a:t> </a:t>
            </a:r>
            <a:r>
              <a:rPr lang="en-US" dirty="0" err="1" smtClean="0"/>
              <a:t>alta</a:t>
            </a:r>
            <a:r>
              <a:rPr lang="en-US" dirty="0" smtClean="0"/>
              <a:t> la </a:t>
            </a:r>
            <a:r>
              <a:rPr lang="en-US" dirty="0" err="1" smtClean="0"/>
              <a:t>receta</a:t>
            </a:r>
            <a:r>
              <a:rPr lang="en-US" dirty="0" smtClean="0"/>
              <a:t> en </a:t>
            </a:r>
            <a:r>
              <a:rPr lang="en-US" i="1" dirty="0" err="1" smtClean="0"/>
              <a:t>Altas</a:t>
            </a:r>
            <a:r>
              <a:rPr lang="en-US" i="1" dirty="0" smtClean="0"/>
              <a:t>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err="1" smtClean="0">
                <a:sym typeface="Wingdings" pitchFamily="2" charset="2"/>
              </a:rPr>
              <a:t>Recetas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algn="just"/>
            <a:r>
              <a:rPr lang="en-US" dirty="0" smtClean="0">
                <a:sym typeface="Wingdings" pitchFamily="2" charset="2"/>
              </a:rPr>
              <a:t>Para </a:t>
            </a:r>
            <a:r>
              <a:rPr lang="en-US" dirty="0" err="1" smtClean="0">
                <a:sym typeface="Wingdings" pitchFamily="2" charset="2"/>
              </a:rPr>
              <a:t>consultarla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puede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entrar</a:t>
            </a:r>
            <a:r>
              <a:rPr lang="en-US" dirty="0" smtClean="0">
                <a:sym typeface="Wingdings" pitchFamily="2" charset="2"/>
              </a:rPr>
              <a:t> a </a:t>
            </a:r>
            <a:r>
              <a:rPr lang="en-US" i="1" dirty="0" err="1" smtClean="0">
                <a:sym typeface="Wingdings" pitchFamily="2" charset="2"/>
              </a:rPr>
              <a:t>Reportes</a:t>
            </a:r>
            <a:r>
              <a:rPr lang="en-US" i="1" dirty="0" smtClean="0">
                <a:sym typeface="Wingdings" pitchFamily="2" charset="2"/>
              </a:rPr>
              <a:t>  </a:t>
            </a:r>
            <a:r>
              <a:rPr lang="en-US" i="1" dirty="0" err="1" smtClean="0">
                <a:sym typeface="Wingdings" pitchFamily="2" charset="2"/>
              </a:rPr>
              <a:t>Recetas</a:t>
            </a:r>
            <a:r>
              <a:rPr lang="en-US" i="1" dirty="0" smtClean="0">
                <a:sym typeface="Wingdings" pitchFamily="2" charset="2"/>
              </a:rPr>
              <a:t>  </a:t>
            </a:r>
            <a:r>
              <a:rPr lang="en-US" i="1" dirty="0" err="1" smtClean="0">
                <a:sym typeface="Wingdings" pitchFamily="2" charset="2"/>
              </a:rPr>
              <a:t>Analizar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Recetas</a:t>
            </a:r>
            <a:r>
              <a:rPr lang="en-US" dirty="0" smtClean="0">
                <a:sym typeface="Wingdings" pitchFamily="2" charset="2"/>
              </a:rPr>
              <a:t>. 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 l="13001" t="7501" r="13392" b="12766"/>
          <a:stretch>
            <a:fillRect/>
          </a:stretch>
        </p:blipFill>
        <p:spPr bwMode="auto">
          <a:xfrm>
            <a:off x="1619672" y="2408435"/>
            <a:ext cx="5695744" cy="346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3 Marcador de contenido"/>
          <p:cNvSpPr txBox="1">
            <a:spLocks/>
          </p:cNvSpPr>
          <p:nvPr/>
        </p:nvSpPr>
        <p:spPr>
          <a:xfrm>
            <a:off x="755576" y="2602888"/>
            <a:ext cx="3538736" cy="248229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Presentación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Sabor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Costo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899592" y="57332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La </a:t>
            </a:r>
            <a:r>
              <a:rPr lang="en-US" dirty="0" err="1" smtClean="0"/>
              <a:t>administración</a:t>
            </a:r>
            <a:r>
              <a:rPr lang="en-US" dirty="0" smtClean="0"/>
              <a:t> </a:t>
            </a:r>
            <a:r>
              <a:rPr lang="en-US" dirty="0" err="1" smtClean="0"/>
              <a:t>autoriza</a:t>
            </a:r>
            <a:r>
              <a:rPr lang="en-US" dirty="0" smtClean="0"/>
              <a:t> la </a:t>
            </a:r>
            <a:r>
              <a:rPr lang="en-US" dirty="0" err="1" smtClean="0"/>
              <a:t>receta</a:t>
            </a:r>
            <a:r>
              <a:rPr lang="en-US" dirty="0" smtClean="0"/>
              <a:t> </a:t>
            </a:r>
            <a:r>
              <a:rPr lang="en-US" dirty="0" err="1" smtClean="0"/>
              <a:t>según</a:t>
            </a:r>
            <a:r>
              <a:rPr lang="en-US" dirty="0" smtClean="0"/>
              <a:t>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criterios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3" name="22 Grupo"/>
          <p:cNvGrpSpPr/>
          <p:nvPr/>
        </p:nvGrpSpPr>
        <p:grpSpPr>
          <a:xfrm>
            <a:off x="539552" y="5179489"/>
            <a:ext cx="544475" cy="544475"/>
            <a:chOff x="216023" y="203702"/>
            <a:chExt cx="544475" cy="544475"/>
          </a:xfrm>
        </p:grpSpPr>
        <p:sp>
          <p:nvSpPr>
            <p:cNvPr id="24" name="23 Elipse"/>
            <p:cNvSpPr/>
            <p:nvPr/>
          </p:nvSpPr>
          <p:spPr>
            <a:xfrm>
              <a:off x="216023" y="203702"/>
              <a:ext cx="544475" cy="54447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Elipse 4"/>
            <p:cNvSpPr/>
            <p:nvPr/>
          </p:nvSpPr>
          <p:spPr>
            <a:xfrm>
              <a:off x="295760" y="283438"/>
              <a:ext cx="385001" cy="38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3</a:t>
              </a:r>
              <a:endParaRPr lang="en-US" sz="2500" kern="1200" dirty="0"/>
            </a:p>
          </p:txBody>
        </p:sp>
      </p:grpSp>
      <p:pic>
        <p:nvPicPr>
          <p:cNvPr id="26" name="25 Imagen" descr="logotipo sierr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 advClick="0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80E7601-AA6E-4245-85A7-26572B84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dgm id="{B80E7601-AA6E-4245-85A7-26572B84C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E4DF40-0F48-4446-9439-20D609370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2DE4DF40-0F48-4446-9439-20D609370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5EC53B8-EC1B-43FD-B11F-CA75458D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D5EC53B8-EC1B-43FD-B11F-CA75458D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8FCE25-79BB-491D-82C5-91FCD1F0A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graphicEl>
                                              <a:dgm id="{198FCE25-79BB-491D-82C5-91FCD1F0A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4487498-9BAE-433B-A984-35ACF6BFC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A4487498-9BAE-433B-A984-35ACF6BFC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E8D578-76E7-40BA-98A5-332241FC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graphicEl>
                                              <a:dgm id="{22E8D578-76E7-40BA-98A5-332241FCD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Graphic spid="10" grpId="0">
        <p:bldSub>
          <a:bldDgm/>
        </p:bldSub>
      </p:bldGraphic>
      <p:bldP spid="11" grpId="0" build="allAtOnce"/>
      <p:bldP spid="11" grpId="1" build="allAtOnce"/>
      <p:bldP spid="19" grpId="0" build="allAtOnce"/>
      <p:bldP spid="19" grpId="1" build="allAtOnce"/>
      <p:bldP spid="21" grpId="0" build="allAtOnce"/>
      <p:bldP spid="2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843808" y="404664"/>
            <a:ext cx="33489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Alta de recetas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4 Marcador de contenido"/>
          <p:cNvSpPr txBox="1">
            <a:spLocks/>
          </p:cNvSpPr>
          <p:nvPr/>
        </p:nvSpPr>
        <p:spPr>
          <a:xfrm>
            <a:off x="467544" y="1124744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vez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autorizada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hacer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siguiente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9" name="8 Diagrama"/>
          <p:cNvGraphicFramePr/>
          <p:nvPr/>
        </p:nvGraphicFramePr>
        <p:xfrm>
          <a:off x="1187624" y="1484784"/>
          <a:ext cx="684076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899592" y="573325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Dar de </a:t>
            </a:r>
            <a:r>
              <a:rPr lang="en-US" dirty="0" err="1" smtClean="0"/>
              <a:t>alta</a:t>
            </a:r>
            <a:r>
              <a:rPr lang="en-US" dirty="0" smtClean="0"/>
              <a:t> el PLU en </a:t>
            </a:r>
            <a:r>
              <a:rPr lang="en-US" dirty="0" err="1" smtClean="0"/>
              <a:t>ventas</a:t>
            </a:r>
            <a:r>
              <a:rPr lang="en-US" dirty="0" smtClean="0"/>
              <a:t>, e </a:t>
            </a:r>
            <a:r>
              <a:rPr lang="en-US" dirty="0" err="1" smtClean="0"/>
              <a:t>informar</a:t>
            </a:r>
            <a:r>
              <a:rPr lang="en-US" dirty="0" smtClean="0"/>
              <a:t> a los </a:t>
            </a:r>
            <a:r>
              <a:rPr lang="en-US" dirty="0" err="1" smtClean="0"/>
              <a:t>gerentes</a:t>
            </a:r>
            <a:r>
              <a:rPr lang="en-US" dirty="0" smtClean="0"/>
              <a:t> de </a:t>
            </a:r>
            <a:r>
              <a:rPr lang="en-US" dirty="0" err="1" smtClean="0"/>
              <a:t>piso</a:t>
            </a:r>
            <a:r>
              <a:rPr lang="en-US" dirty="0" smtClean="0"/>
              <a:t>. Es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darle</a:t>
            </a:r>
            <a:r>
              <a:rPr lang="en-US" dirty="0" smtClean="0"/>
              <a:t> el </a:t>
            </a:r>
            <a:r>
              <a:rPr lang="en-US" dirty="0" err="1" smtClean="0"/>
              <a:t>número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en </a:t>
            </a:r>
            <a:r>
              <a:rPr lang="en-US" i="1" dirty="0" err="1" smtClean="0"/>
              <a:t>Altas</a:t>
            </a:r>
            <a:r>
              <a:rPr lang="en-US" i="1" dirty="0" smtClean="0"/>
              <a:t>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err="1" smtClean="0">
                <a:sym typeface="Wingdings" pitchFamily="2" charset="2"/>
              </a:rPr>
              <a:t>Recetas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que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quede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asignado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12" name="11 Grupo"/>
          <p:cNvGrpSpPr/>
          <p:nvPr/>
        </p:nvGrpSpPr>
        <p:grpSpPr>
          <a:xfrm>
            <a:off x="467544" y="5306236"/>
            <a:ext cx="499028" cy="499028"/>
            <a:chOff x="0" y="226425"/>
            <a:chExt cx="499028" cy="499028"/>
          </a:xfrm>
        </p:grpSpPr>
        <p:sp>
          <p:nvSpPr>
            <p:cNvPr id="13" name="12 Elipse"/>
            <p:cNvSpPr/>
            <p:nvPr/>
          </p:nvSpPr>
          <p:spPr>
            <a:xfrm>
              <a:off x="0" y="226425"/>
              <a:ext cx="499028" cy="49902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73081" y="299506"/>
              <a:ext cx="352866" cy="35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1</a:t>
              </a:r>
              <a:endParaRPr lang="en-US" sz="2300" kern="1200" dirty="0"/>
            </a:p>
          </p:txBody>
        </p:sp>
      </p:grpSp>
      <p:pic>
        <p:nvPicPr>
          <p:cNvPr id="15" name="Picture 40" descr="PruAltaPl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708920"/>
            <a:ext cx="3934111" cy="204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6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2708920"/>
            <a:ext cx="3954601" cy="204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4355976" y="34290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ó</a:t>
            </a:r>
            <a:endParaRPr lang="en-US" b="1" dirty="0"/>
          </a:p>
        </p:txBody>
      </p:sp>
      <p:pic>
        <p:nvPicPr>
          <p:cNvPr id="18" name="Picture 27" descr="PruGrupoEnru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420888"/>
            <a:ext cx="3733800" cy="185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0" descr="PruAltaPlu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162872" y="2646589"/>
            <a:ext cx="3657600" cy="143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19 CuadroTexto"/>
          <p:cNvSpPr txBox="1"/>
          <p:nvPr/>
        </p:nvSpPr>
        <p:spPr>
          <a:xfrm>
            <a:off x="899592" y="614364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Verificar</a:t>
            </a:r>
            <a:r>
              <a:rPr lang="en-US" dirty="0" smtClean="0"/>
              <a:t> el </a:t>
            </a:r>
            <a:r>
              <a:rPr lang="en-US" dirty="0" err="1" smtClean="0"/>
              <a:t>enrutamiento</a:t>
            </a:r>
            <a:r>
              <a:rPr lang="en-US" dirty="0" smtClean="0"/>
              <a:t> del </a:t>
            </a:r>
            <a:r>
              <a:rPr lang="en-US" dirty="0" err="1" smtClean="0"/>
              <a:t>nuevo</a:t>
            </a:r>
            <a:r>
              <a:rPr lang="en-US" dirty="0" smtClean="0"/>
              <a:t> PLU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comandas</a:t>
            </a:r>
            <a:r>
              <a:rPr lang="en-US" dirty="0" smtClean="0"/>
              <a:t> </a:t>
            </a:r>
            <a:r>
              <a:rPr lang="en-US" dirty="0" err="1" smtClean="0"/>
              <a:t>salgan</a:t>
            </a:r>
            <a:r>
              <a:rPr lang="en-US" dirty="0" smtClean="0"/>
              <a:t> en la </a:t>
            </a:r>
            <a:r>
              <a:rPr lang="en-US" dirty="0" err="1" smtClean="0"/>
              <a:t>impresora</a:t>
            </a:r>
            <a:r>
              <a:rPr lang="en-US" dirty="0" smtClean="0"/>
              <a:t> </a:t>
            </a:r>
            <a:r>
              <a:rPr lang="en-US" dirty="0" err="1" smtClean="0"/>
              <a:t>correcta</a:t>
            </a:r>
            <a:r>
              <a:rPr lang="en-US" dirty="0" smtClean="0"/>
              <a:t>. </a:t>
            </a:r>
            <a:endParaRPr lang="en-US" dirty="0"/>
          </a:p>
        </p:txBody>
      </p:sp>
      <p:grpSp>
        <p:nvGrpSpPr>
          <p:cNvPr id="21" name="20 Grupo"/>
          <p:cNvGrpSpPr/>
          <p:nvPr/>
        </p:nvGrpSpPr>
        <p:grpSpPr>
          <a:xfrm>
            <a:off x="467544" y="5805264"/>
            <a:ext cx="499028" cy="499028"/>
            <a:chOff x="0" y="226425"/>
            <a:chExt cx="499028" cy="499028"/>
          </a:xfrm>
        </p:grpSpPr>
        <p:sp>
          <p:nvSpPr>
            <p:cNvPr id="22" name="21 Elipse"/>
            <p:cNvSpPr/>
            <p:nvPr/>
          </p:nvSpPr>
          <p:spPr>
            <a:xfrm>
              <a:off x="0" y="226425"/>
              <a:ext cx="499028" cy="49902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ipse 4"/>
            <p:cNvSpPr/>
            <p:nvPr/>
          </p:nvSpPr>
          <p:spPr>
            <a:xfrm>
              <a:off x="73081" y="299506"/>
              <a:ext cx="352866" cy="35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/>
                <a:t>2</a:t>
              </a:r>
              <a:endParaRPr lang="en-US" sz="2300" kern="1200" dirty="0"/>
            </a:p>
          </p:txBody>
        </p:sp>
      </p:grpSp>
      <p:pic>
        <p:nvPicPr>
          <p:cNvPr id="24" name="Picture 28" descr="PruEnrut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2915816" y="4398829"/>
            <a:ext cx="3234354" cy="162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" name="25 Conector recto de flecha"/>
          <p:cNvCxnSpPr/>
          <p:nvPr/>
        </p:nvCxnSpPr>
        <p:spPr>
          <a:xfrm flipH="1" flipV="1">
            <a:off x="1043608" y="2852936"/>
            <a:ext cx="4248472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V="1">
            <a:off x="5652120" y="2996952"/>
            <a:ext cx="1512168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3" name="32 Grupo"/>
          <p:cNvGrpSpPr/>
          <p:nvPr/>
        </p:nvGrpSpPr>
        <p:grpSpPr>
          <a:xfrm>
            <a:off x="467544" y="5594268"/>
            <a:ext cx="499028" cy="499028"/>
            <a:chOff x="0" y="226425"/>
            <a:chExt cx="499028" cy="499028"/>
          </a:xfrm>
        </p:grpSpPr>
        <p:sp>
          <p:nvSpPr>
            <p:cNvPr id="34" name="33 Elipse"/>
            <p:cNvSpPr/>
            <p:nvPr/>
          </p:nvSpPr>
          <p:spPr>
            <a:xfrm>
              <a:off x="0" y="226425"/>
              <a:ext cx="499028" cy="49902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Elipse 4"/>
            <p:cNvSpPr/>
            <p:nvPr/>
          </p:nvSpPr>
          <p:spPr>
            <a:xfrm>
              <a:off x="73081" y="299506"/>
              <a:ext cx="352866" cy="35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/>
                <a:t>3</a:t>
              </a:r>
              <a:endParaRPr lang="en-US" sz="2300" kern="1200" dirty="0"/>
            </a:p>
          </p:txBody>
        </p:sp>
      </p:grpSp>
      <p:sp>
        <p:nvSpPr>
          <p:cNvPr id="36" name="35 CuadroTexto"/>
          <p:cNvSpPr txBox="1"/>
          <p:nvPr/>
        </p:nvSpPr>
        <p:spPr>
          <a:xfrm>
            <a:off x="899592" y="60840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Definir</a:t>
            </a:r>
            <a:r>
              <a:rPr lang="en-US" dirty="0" smtClean="0"/>
              <a:t> el </a:t>
            </a:r>
            <a:r>
              <a:rPr lang="en-US" dirty="0" err="1" smtClean="0"/>
              <a:t>porcentaje</a:t>
            </a:r>
            <a:r>
              <a:rPr lang="en-US" dirty="0" smtClean="0"/>
              <a:t> de </a:t>
            </a:r>
            <a:r>
              <a:rPr lang="en-US" dirty="0" err="1" smtClean="0"/>
              <a:t>costo</a:t>
            </a:r>
            <a:r>
              <a:rPr lang="en-US" dirty="0" smtClean="0"/>
              <a:t> ideal en </a:t>
            </a:r>
            <a:r>
              <a:rPr lang="en-US" i="1" dirty="0" err="1" smtClean="0"/>
              <a:t>Altas</a:t>
            </a:r>
            <a:r>
              <a:rPr lang="en-US" i="1" dirty="0" smtClean="0"/>
              <a:t>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err="1" smtClean="0">
                <a:sym typeface="Wingdings" pitchFamily="2" charset="2"/>
              </a:rPr>
              <a:t>Precios</a:t>
            </a:r>
            <a:r>
              <a:rPr lang="en-US" i="1" dirty="0" smtClean="0">
                <a:sym typeface="Wingdings" pitchFamily="2" charset="2"/>
              </a:rPr>
              <a:t> de </a:t>
            </a:r>
            <a:r>
              <a:rPr lang="en-US" i="1" dirty="0" err="1" smtClean="0">
                <a:sym typeface="Wingdings" pitchFamily="2" charset="2"/>
              </a:rPr>
              <a:t>venta</a:t>
            </a:r>
            <a:r>
              <a:rPr lang="en-US" dirty="0" smtClean="0">
                <a:sym typeface="Wingdings" pitchFamily="2" charset="2"/>
              </a:rPr>
              <a:t>. </a:t>
            </a:r>
            <a:endParaRPr lang="en-US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2" cstate="print"/>
          <a:srcRect l="17983" t="3563" r="18372" b="8829"/>
          <a:stretch>
            <a:fillRect/>
          </a:stretch>
        </p:blipFill>
        <p:spPr bwMode="auto">
          <a:xfrm>
            <a:off x="2195736" y="2348880"/>
            <a:ext cx="4745247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37 Imagen" descr="logotipo sierr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27" name="26 Rectángulo"/>
          <p:cNvSpPr/>
          <p:nvPr/>
        </p:nvSpPr>
        <p:spPr>
          <a:xfrm>
            <a:off x="2699792" y="3068960"/>
            <a:ext cx="244827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3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0E7601-AA6E-4245-85A7-26572B84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graphicEl>
                                              <a:dgm id="{B80E7601-AA6E-4245-85A7-26572B84C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E4DF40-0F48-4446-9439-20D609370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2DE4DF40-0F48-4446-9439-20D609370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EC53B8-EC1B-43FD-B11F-CA75458D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D5EC53B8-EC1B-43FD-B11F-CA75458D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8FCE25-79BB-491D-82C5-91FCD1F0A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198FCE25-79BB-491D-82C5-91FCD1F0A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487498-9BAE-433B-A984-35ACF6BFC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dgm id="{A4487498-9BAE-433B-A984-35ACF6BFC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E8D578-76E7-40BA-98A5-332241FC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22E8D578-76E7-40BA-98A5-332241FCD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Graphic spid="9" grpId="0">
        <p:bldSub>
          <a:bldDgm bld="one"/>
        </p:bldSub>
      </p:bldGraphic>
      <p:bldP spid="11" grpId="1" build="allAtOnce"/>
      <p:bldP spid="17" grpId="1" build="allAtOnce"/>
      <p:bldP spid="20" grpId="0" build="allAtOnce"/>
      <p:bldP spid="20" grpId="1" build="allAtOnce"/>
      <p:bldP spid="36" grpId="0" build="allAtOnce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85825" y="404664"/>
            <a:ext cx="3864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costos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4 Marcador de contenido"/>
          <p:cNvSpPr txBox="1">
            <a:spLocks/>
          </p:cNvSpPr>
          <p:nvPr/>
        </p:nvSpPr>
        <p:spPr>
          <a:xfrm>
            <a:off x="467544" y="1124744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responsabilidad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encargado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diariamente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395536" y="1882808"/>
            <a:ext cx="8291264" cy="1186152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Revisar</a:t>
            </a:r>
            <a:r>
              <a:rPr lang="en-US" sz="2200" dirty="0" smtClean="0"/>
              <a:t> </a:t>
            </a:r>
            <a:r>
              <a:rPr lang="en-US" sz="2200" dirty="0" err="1" smtClean="0"/>
              <a:t>reporte</a:t>
            </a:r>
            <a:r>
              <a:rPr lang="en-US" sz="2200" dirty="0" smtClean="0"/>
              <a:t> de </a:t>
            </a:r>
            <a:r>
              <a:rPr lang="en-US" sz="2200" b="1" dirty="0" err="1" smtClean="0"/>
              <a:t>Recetas</a:t>
            </a:r>
            <a:r>
              <a:rPr lang="en-US" sz="2200" b="1" dirty="0" smtClean="0"/>
              <a:t> a </a:t>
            </a:r>
            <a:r>
              <a:rPr lang="en-US" sz="2200" b="1" dirty="0" err="1" smtClean="0"/>
              <a:t>Verificar</a:t>
            </a:r>
            <a:r>
              <a:rPr lang="en-US" sz="2200" b="1" dirty="0" smtClean="0"/>
              <a:t> </a:t>
            </a:r>
            <a:r>
              <a:rPr lang="en-US" sz="2200" dirty="0" err="1" smtClean="0"/>
              <a:t>después</a:t>
            </a:r>
            <a:r>
              <a:rPr lang="en-US" sz="2200" dirty="0" smtClean="0"/>
              <a:t> de registrar </a:t>
            </a:r>
            <a:r>
              <a:rPr lang="en-US" sz="2200" dirty="0" err="1" smtClean="0"/>
              <a:t>compras</a:t>
            </a:r>
            <a:r>
              <a:rPr lang="en-US" sz="2200" dirty="0" smtClean="0"/>
              <a:t>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16876" t="9469" r="17266" b="14735"/>
          <a:stretch>
            <a:fillRect/>
          </a:stretch>
        </p:blipFill>
        <p:spPr bwMode="auto">
          <a:xfrm>
            <a:off x="2123728" y="3081668"/>
            <a:ext cx="5210761" cy="337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12 Marcador de contenido"/>
          <p:cNvSpPr txBox="1">
            <a:spLocks/>
          </p:cNvSpPr>
          <p:nvPr/>
        </p:nvSpPr>
        <p:spPr>
          <a:xfrm>
            <a:off x="395536" y="1666784"/>
            <a:ext cx="8291264" cy="1474184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Tomar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decisiones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correctivas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Bajar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receta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subir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Revisar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alto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movimiento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Interfase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Argus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La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columna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Pérdida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cuánto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estás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perdiendo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 no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cumplir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los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márgenes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ideal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establecidos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9" name="Picture 4" descr="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7" y="3043856"/>
            <a:ext cx="5481099" cy="355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19 Imagen" descr="logotipo sier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</p:spTree>
  </p:cSld>
  <p:clrMapOvr>
    <a:masterClrMapping/>
  </p:clrMapOvr>
  <p:transition spd="med" advClick="0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3" grpId="1" build="p"/>
      <p:bldP spid="1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115616" y="2708920"/>
            <a:ext cx="69847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s-ES" sz="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 sencillo proceso diario</a:t>
            </a:r>
          </a:p>
          <a:p>
            <a:pPr algn="ctr"/>
            <a:r>
              <a:rPr lang="es-ES" sz="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genera el control de costos. </a:t>
            </a:r>
            <a:endParaRPr lang="es-ES" sz="28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123728" y="373503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Cualquier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duda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comunicarse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Sistemas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Sierra.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14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5210616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Contamos</a:t>
            </a:r>
            <a:r>
              <a:rPr lang="en-US" sz="2400" dirty="0" smtClean="0"/>
              <a:t> con </a:t>
            </a:r>
            <a:r>
              <a:rPr lang="en-US" sz="2400" dirty="0" err="1" smtClean="0"/>
              <a:t>opciones</a:t>
            </a:r>
            <a:r>
              <a:rPr lang="en-US" sz="2400" dirty="0" smtClean="0"/>
              <a:t> de </a:t>
            </a:r>
            <a:r>
              <a:rPr lang="en-US" sz="2400" dirty="0" err="1" smtClean="0"/>
              <a:t>financiamiento</a:t>
            </a: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409158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Mexicali, B.C.</a:t>
            </a:r>
          </a:p>
          <a:p>
            <a:pPr algn="ctr"/>
            <a:r>
              <a:rPr lang="en-US" sz="1600" dirty="0" smtClean="0"/>
              <a:t>Tel. (686) 566-3420</a:t>
            </a:r>
          </a:p>
          <a:p>
            <a:pPr algn="ctr"/>
            <a:r>
              <a:rPr lang="en-US" sz="1600" dirty="0" smtClean="0"/>
              <a:t>Fax (686) 566-4360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11760" y="405848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Guadalajara, </a:t>
            </a:r>
            <a:r>
              <a:rPr lang="en-US" sz="1600" b="1" dirty="0" err="1" smtClean="0"/>
              <a:t>Jal</a:t>
            </a:r>
            <a:r>
              <a:rPr lang="en-US" sz="1600" b="1" dirty="0" smtClean="0"/>
              <a:t>. </a:t>
            </a:r>
          </a:p>
          <a:p>
            <a:pPr algn="ctr"/>
            <a:r>
              <a:rPr lang="en-US" sz="1600" dirty="0" smtClean="0"/>
              <a:t>Tel. (333) 616-5182</a:t>
            </a:r>
          </a:p>
          <a:p>
            <a:pPr algn="ctr"/>
            <a:r>
              <a:rPr lang="en-US" sz="1600" dirty="0" smtClean="0"/>
              <a:t>Fax (333) 630-2423</a:t>
            </a:r>
            <a:endParaRPr lang="en-U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572000" y="405848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Tijuana, B.C. </a:t>
            </a:r>
          </a:p>
          <a:p>
            <a:pPr algn="ctr"/>
            <a:r>
              <a:rPr lang="en-US" sz="1600" dirty="0" smtClean="0"/>
              <a:t>Tel. (664) 683-6946</a:t>
            </a:r>
          </a:p>
          <a:p>
            <a:pPr algn="ctr"/>
            <a:r>
              <a:rPr lang="en-US" sz="1600" dirty="0" smtClean="0"/>
              <a:t>Fax (664) 973-0184</a:t>
            </a:r>
            <a:endParaRPr lang="en-U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660232" y="405848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Monterrey, N.L.</a:t>
            </a:r>
          </a:p>
          <a:p>
            <a:pPr algn="ctr"/>
            <a:r>
              <a:rPr lang="en-US" sz="1600" dirty="0" smtClean="0"/>
              <a:t>Tel. (818) 342-4002</a:t>
            </a:r>
          </a:p>
          <a:p>
            <a:pPr algn="ctr"/>
            <a:r>
              <a:rPr lang="en-US" sz="1600" dirty="0" smtClean="0"/>
              <a:t>Fax (818) 342-2336</a:t>
            </a:r>
            <a:endParaRPr lang="en-U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475656" y="1898248"/>
            <a:ext cx="63367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Para 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información</a:t>
            </a:r>
            <a:r>
              <a:rPr lang="en-US" sz="2000" dirty="0" smtClean="0"/>
              <a:t> </a:t>
            </a:r>
            <a:r>
              <a:rPr lang="en-US" sz="2000" dirty="0" err="1" smtClean="0"/>
              <a:t>visite</a:t>
            </a:r>
            <a:r>
              <a:rPr lang="en-US" sz="2000" dirty="0" smtClean="0"/>
              <a:t> </a:t>
            </a:r>
            <a:r>
              <a:rPr lang="en-US" sz="2000" dirty="0" err="1" smtClean="0"/>
              <a:t>nuestra</a:t>
            </a:r>
            <a:r>
              <a:rPr lang="en-US" sz="2000" dirty="0" smtClean="0"/>
              <a:t> </a:t>
            </a:r>
            <a:r>
              <a:rPr lang="en-US" sz="2000" dirty="0" err="1" smtClean="0"/>
              <a:t>página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u="sng" dirty="0" smtClean="0">
                <a:solidFill>
                  <a:srgbClr val="0070C0"/>
                </a:solidFill>
              </a:rPr>
              <a:t>www.sierra.com.mx </a:t>
            </a:r>
            <a:r>
              <a:rPr lang="en-US" sz="2000" dirty="0" smtClean="0"/>
              <a:t>     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000" dirty="0" err="1" smtClean="0"/>
              <a:t>escríbanos</a:t>
            </a:r>
            <a:r>
              <a:rPr lang="en-US" sz="2000" dirty="0" smtClean="0"/>
              <a:t> un </a:t>
            </a:r>
            <a:r>
              <a:rPr lang="en-US" sz="2000" dirty="0" err="1" smtClean="0"/>
              <a:t>correo</a:t>
            </a:r>
            <a:r>
              <a:rPr lang="en-US" sz="2000" dirty="0" smtClean="0"/>
              <a:t> a:</a:t>
            </a:r>
          </a:p>
          <a:p>
            <a:pPr algn="ctr"/>
            <a:r>
              <a:rPr lang="en-US" sz="2000" u="sng" dirty="0" smtClean="0">
                <a:solidFill>
                  <a:srgbClr val="0070C0"/>
                </a:solidFill>
              </a:rPr>
              <a:t>ventas@sierra.com.mx 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000" dirty="0" smtClean="0"/>
              <a:t>o </a:t>
            </a:r>
            <a:r>
              <a:rPr lang="en-US" sz="2000" dirty="0" err="1" smtClean="0"/>
              <a:t>comuníquese</a:t>
            </a:r>
            <a:r>
              <a:rPr lang="en-US" sz="2000" dirty="0" smtClean="0"/>
              <a:t> con </a:t>
            </a:r>
            <a:r>
              <a:rPr lang="en-US" sz="2000" dirty="0" err="1" smtClean="0"/>
              <a:t>alguna</a:t>
            </a:r>
            <a:r>
              <a:rPr lang="en-US" sz="2000" dirty="0" smtClean="0"/>
              <a:t> de </a:t>
            </a:r>
            <a:r>
              <a:rPr lang="en-US" sz="2000" dirty="0" err="1" smtClean="0"/>
              <a:t>nuestras</a:t>
            </a:r>
            <a:r>
              <a:rPr lang="en-US" sz="2000" dirty="0" smtClean="0"/>
              <a:t> </a:t>
            </a:r>
            <a:r>
              <a:rPr lang="en-US" sz="2000" dirty="0" err="1" smtClean="0"/>
              <a:t>sucursales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1" name="10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pic>
        <p:nvPicPr>
          <p:cNvPr id="12" name="11 Imagen" descr="Sierr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692696"/>
            <a:ext cx="2448272" cy="98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887</TotalTime>
  <Words>361</Words>
  <Application>Microsoft Office PowerPoint</Application>
  <PresentationFormat>Presentación en pantalla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Brío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de Costos</dc:title>
  <dc:creator>Marifer</dc:creator>
  <cp:lastModifiedBy>Servidor</cp:lastModifiedBy>
  <cp:revision>61</cp:revision>
  <dcterms:created xsi:type="dcterms:W3CDTF">2012-01-27T18:10:28Z</dcterms:created>
  <dcterms:modified xsi:type="dcterms:W3CDTF">2012-11-26T19:19:09Z</dcterms:modified>
</cp:coreProperties>
</file>