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9752000" cx="13003200"/>
  <p:notesSz cx="6858000" cy="9144000"/>
  <p:embeddedFontLst>
    <p:embeddedFont>
      <p:font typeface="Roboto"/>
      <p:regular r:id="rId32"/>
      <p:bold r:id="rId33"/>
      <p:italic r:id="rId34"/>
      <p:boldItalic r:id="rId35"/>
    </p:embeddedFont>
    <p:embeddedFont>
      <p:font typeface="Nunito"/>
      <p:regular r:id="rId36"/>
      <p:bold r:id="rId37"/>
      <p:italic r:id="rId38"/>
      <p:boldItalic r:id="rId39"/>
    </p:embeddedFont>
    <p:embeddedFont>
      <p:font typeface="Cabin"/>
      <p:regular r:id="rId40"/>
      <p:bold r:id="rId41"/>
      <p:italic r:id="rId42"/>
      <p:boldItalic r:id="rId43"/>
    </p:embeddedFont>
    <p:embeddedFont>
      <p:font typeface="Great Vibes"/>
      <p:regular r:id="rId44"/>
    </p:embeddedFont>
    <p:embeddedFont>
      <p:font typeface="Helvetica Neue"/>
      <p:regular r:id="rId45"/>
      <p:bold r:id="rId46"/>
      <p:italic r:id="rId47"/>
      <p:bold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FD8CACD-7344-455D-A5FA-06EDE2631182}">
  <a:tblStyle styleId="{CFD8CACD-7344-455D-A5FA-06EDE2631182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abin-regular.fntdata"/><Relationship Id="rId20" Type="http://schemas.openxmlformats.org/officeDocument/2006/relationships/slide" Target="slides/slide15.xml"/><Relationship Id="rId42" Type="http://schemas.openxmlformats.org/officeDocument/2006/relationships/font" Target="fonts/Cabin-italic.fntdata"/><Relationship Id="rId41" Type="http://schemas.openxmlformats.org/officeDocument/2006/relationships/font" Target="fonts/Cabin-bold.fntdata"/><Relationship Id="rId22" Type="http://schemas.openxmlformats.org/officeDocument/2006/relationships/slide" Target="slides/slide17.xml"/><Relationship Id="rId44" Type="http://schemas.openxmlformats.org/officeDocument/2006/relationships/font" Target="fonts/GreatVibes-regular.fntdata"/><Relationship Id="rId21" Type="http://schemas.openxmlformats.org/officeDocument/2006/relationships/slide" Target="slides/slide16.xml"/><Relationship Id="rId43" Type="http://schemas.openxmlformats.org/officeDocument/2006/relationships/font" Target="fonts/Cabin-boldItalic.fntdata"/><Relationship Id="rId24" Type="http://schemas.openxmlformats.org/officeDocument/2006/relationships/slide" Target="slides/slide19.xml"/><Relationship Id="rId46" Type="http://schemas.openxmlformats.org/officeDocument/2006/relationships/font" Target="fonts/HelveticaNeue-bold.fntdata"/><Relationship Id="rId23" Type="http://schemas.openxmlformats.org/officeDocument/2006/relationships/slide" Target="slides/slide18.xml"/><Relationship Id="rId45" Type="http://schemas.openxmlformats.org/officeDocument/2006/relationships/font" Target="fonts/HelveticaNeue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8" Type="http://schemas.openxmlformats.org/officeDocument/2006/relationships/font" Target="fonts/HelveticaNeue-boldItalic.fntdata"/><Relationship Id="rId25" Type="http://schemas.openxmlformats.org/officeDocument/2006/relationships/slide" Target="slides/slide20.xml"/><Relationship Id="rId47" Type="http://schemas.openxmlformats.org/officeDocument/2006/relationships/font" Target="fonts/HelveticaNeue-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Roboto-bold.fntdata"/><Relationship Id="rId10" Type="http://schemas.openxmlformats.org/officeDocument/2006/relationships/slide" Target="slides/slide5.xml"/><Relationship Id="rId32" Type="http://schemas.openxmlformats.org/officeDocument/2006/relationships/font" Target="fonts/Roboto-regular.fntdata"/><Relationship Id="rId13" Type="http://schemas.openxmlformats.org/officeDocument/2006/relationships/slide" Target="slides/slide8.xml"/><Relationship Id="rId35" Type="http://schemas.openxmlformats.org/officeDocument/2006/relationships/font" Target="fonts/Roboto-boldItalic.fntdata"/><Relationship Id="rId12" Type="http://schemas.openxmlformats.org/officeDocument/2006/relationships/slide" Target="slides/slide7.xml"/><Relationship Id="rId34" Type="http://schemas.openxmlformats.org/officeDocument/2006/relationships/font" Target="fonts/Roboto-italic.fntdata"/><Relationship Id="rId15" Type="http://schemas.openxmlformats.org/officeDocument/2006/relationships/slide" Target="slides/slide10.xml"/><Relationship Id="rId37" Type="http://schemas.openxmlformats.org/officeDocument/2006/relationships/font" Target="fonts/Nunito-bold.fntdata"/><Relationship Id="rId14" Type="http://schemas.openxmlformats.org/officeDocument/2006/relationships/slide" Target="slides/slide9.xml"/><Relationship Id="rId36" Type="http://schemas.openxmlformats.org/officeDocument/2006/relationships/font" Target="fonts/Nunito-regular.fntdata"/><Relationship Id="rId17" Type="http://schemas.openxmlformats.org/officeDocument/2006/relationships/slide" Target="slides/slide12.xml"/><Relationship Id="rId39" Type="http://schemas.openxmlformats.org/officeDocument/2006/relationships/font" Target="fonts/Nunito-boldItalic.fntdata"/><Relationship Id="rId16" Type="http://schemas.openxmlformats.org/officeDocument/2006/relationships/slide" Target="slides/slide11.xml"/><Relationship Id="rId38" Type="http://schemas.openxmlformats.org/officeDocument/2006/relationships/font" Target="fonts/Nunito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4;n"/>
          <p:cNvSpPr/>
          <p:nvPr/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5;n"/>
          <p:cNvSpPr txBox="1"/>
          <p:nvPr>
            <p:ph idx="10" type="dt"/>
          </p:nvPr>
        </p:nvSpPr>
        <p:spPr>
          <a:xfrm>
            <a:off x="3884612" y="0"/>
            <a:ext cx="2970212" cy="4556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" name="Google Shape;6;n"/>
          <p:cNvSpPr/>
          <p:nvPr>
            <p:ph idx="2" type="sldImg"/>
          </p:nvPr>
        </p:nvSpPr>
        <p:spPr>
          <a:xfrm>
            <a:off x="1143000" y="685800"/>
            <a:ext cx="4570412" cy="34274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sq" cmpd="sng" w="126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7" name="Google Shape;7;n"/>
          <p:cNvSpPr txBox="1"/>
          <p:nvPr>
            <p:ph idx="1" type="body"/>
          </p:nvPr>
        </p:nvSpPr>
        <p:spPr>
          <a:xfrm>
            <a:off x="685800" y="4343400"/>
            <a:ext cx="5484812" cy="4113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/>
          <p:nvPr/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n"/>
          <p:cNvSpPr txBox="1"/>
          <p:nvPr>
            <p:ph idx="12" type="sldNum"/>
          </p:nvPr>
        </p:nvSpPr>
        <p:spPr>
          <a:xfrm>
            <a:off x="3884612" y="8685212"/>
            <a:ext cx="2970212" cy="4556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215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unsplash.com/@joshcala?utm_source=unsplash&amp;utm_medium=referral&amp;utm_content=creditCopyText" TargetMode="External"/><Relationship Id="rId3" Type="http://schemas.openxmlformats.org/officeDocument/2006/relationships/hyperlink" Target="https://unsplash.com/s/photos/teamwork?utm_source=unsplash&amp;utm_medium=referral&amp;utm_content=creditCopyText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unsplash.com/@soymeraki?utm_source=unsplash&amp;utm_medium=referral&amp;utm_content=creditCopyText" TargetMode="External"/><Relationship Id="rId3" Type="http://schemas.openxmlformats.org/officeDocument/2006/relationships/hyperlink" Target="https://unsplash.com/s/photos/change?utm_source=unsplash&amp;utm_medium=referral&amp;utm_content=creditCopyText" TargetMode="Externa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unsplash.com/@veklabs?utm_source=unsplash&amp;utm_medium=referral&amp;utm_content=creditCopyText" TargetMode="External"/><Relationship Id="rId3" Type="http://schemas.openxmlformats.org/officeDocument/2006/relationships/hyperlink" Target="https://unsplash.com/s/photos/forward?utm_source=unsplash&amp;utm_medium=referral&amp;utm_content=creditCopyText" TargetMode="Externa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unsplash.com/@stilclassics?utm_source=unsplash&amp;utm_medium=referral&amp;utm_content=creditCopyText" TargetMode="External"/><Relationship Id="rId3" Type="http://schemas.openxmlformats.org/officeDocument/2006/relationships/hyperlink" Target="https://unsplash.com/s/photos/goal?utm_source=unsplash&amp;utm_medium=referral&amp;utm_content=creditCopyText" TargetMode="Externa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unsplash.com/@vladhilitanu?utm_source=unsplash&amp;utm_medium=referral&amp;utm_content=creditCopyText" TargetMode="External"/><Relationship Id="rId3" Type="http://schemas.openxmlformats.org/officeDocument/2006/relationships/hyperlink" Target="https://unsplash.com/s/photos/team-work?utm_source=unsplash&amp;utm_medium=referral&amp;utm_content=creditCopyText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:notes"/>
          <p:cNvSpPr/>
          <p:nvPr>
            <p:ph idx="2" type="sldImg"/>
          </p:nvPr>
        </p:nvSpPr>
        <p:spPr>
          <a:xfrm>
            <a:off x="1143000" y="685800"/>
            <a:ext cx="4570500" cy="3427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sq" cmpd="sng" w="126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5" name="Google Shape;35;p1:notes"/>
          <p:cNvSpPr txBox="1"/>
          <p:nvPr>
            <p:ph idx="1" type="body"/>
          </p:nvPr>
        </p:nvSpPr>
        <p:spPr>
          <a:xfrm>
            <a:off x="685800" y="4343400"/>
            <a:ext cx="5484900" cy="41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1:notes"/>
          <p:cNvSpPr txBox="1"/>
          <p:nvPr>
            <p:ph idx="12" type="sldNum"/>
          </p:nvPr>
        </p:nvSpPr>
        <p:spPr>
          <a:xfrm>
            <a:off x="3884612" y="8685212"/>
            <a:ext cx="29703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0:notes"/>
          <p:cNvSpPr txBox="1"/>
          <p:nvPr>
            <p:ph idx="10" type="dt"/>
          </p:nvPr>
        </p:nvSpPr>
        <p:spPr>
          <a:xfrm>
            <a:off x="3884612" y="0"/>
            <a:ext cx="29703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215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10" name="Google Shape;110;p10:notes"/>
          <p:cNvSpPr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cap="rnd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0:notes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0:notes"/>
          <p:cNvSpPr txBox="1"/>
          <p:nvPr>
            <p:ph idx="1" type="body"/>
          </p:nvPr>
        </p:nvSpPr>
        <p:spPr>
          <a:xfrm>
            <a:off x="685800" y="4343400"/>
            <a:ext cx="5484900" cy="41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13" name="Google Shape;113;p10:notes"/>
          <p:cNvSpPr/>
          <p:nvPr>
            <p:ph idx="2" type="sldImg"/>
          </p:nvPr>
        </p:nvSpPr>
        <p:spPr>
          <a:xfrm>
            <a:off x="1143000" y="685800"/>
            <a:ext cx="4570500" cy="3427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sq" cmpd="sng" w="126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1:notes"/>
          <p:cNvSpPr txBox="1"/>
          <p:nvPr>
            <p:ph idx="10" type="dt"/>
          </p:nvPr>
        </p:nvSpPr>
        <p:spPr>
          <a:xfrm>
            <a:off x="3884612" y="0"/>
            <a:ext cx="2970212" cy="45561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215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19" name="Google Shape;119;p11:notes"/>
          <p:cNvSpPr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cap="rnd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1:notes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1:notes"/>
          <p:cNvSpPr txBox="1"/>
          <p:nvPr>
            <p:ph idx="1" type="body"/>
          </p:nvPr>
        </p:nvSpPr>
        <p:spPr>
          <a:xfrm>
            <a:off x="685800" y="4343400"/>
            <a:ext cx="5484812" cy="4113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22" name="Google Shape;122;p11:notes"/>
          <p:cNvSpPr/>
          <p:nvPr>
            <p:ph idx="2" type="sldImg"/>
          </p:nvPr>
        </p:nvSpPr>
        <p:spPr>
          <a:xfrm>
            <a:off x="1143000" y="685800"/>
            <a:ext cx="4570413" cy="34274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sq" cmpd="sng" w="126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2:notes"/>
          <p:cNvSpPr txBox="1"/>
          <p:nvPr>
            <p:ph idx="10" type="dt"/>
          </p:nvPr>
        </p:nvSpPr>
        <p:spPr>
          <a:xfrm>
            <a:off x="3884612" y="0"/>
            <a:ext cx="29703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215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29" name="Google Shape;129;p12:notes"/>
          <p:cNvSpPr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cap="rnd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12:notes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12:notes"/>
          <p:cNvSpPr txBox="1"/>
          <p:nvPr>
            <p:ph idx="1" type="body"/>
          </p:nvPr>
        </p:nvSpPr>
        <p:spPr>
          <a:xfrm>
            <a:off x="685800" y="4343400"/>
            <a:ext cx="5484900" cy="41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050">
                <a:solidFill>
                  <a:srgbClr val="111111"/>
                </a:solidFill>
                <a:highlight>
                  <a:srgbClr val="F5F5F5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Photo by </a:t>
            </a:r>
            <a:r>
              <a:rPr lang="en-US" sz="1050" u="sng">
                <a:solidFill>
                  <a:schemeClr val="hlink"/>
                </a:solidFill>
                <a:highlight>
                  <a:srgbClr val="F5F5F5"/>
                </a:highlight>
                <a:latin typeface="Helvetica Neue"/>
                <a:ea typeface="Helvetica Neue"/>
                <a:cs typeface="Helvetica Neue"/>
                <a:sym typeface="Helvetica Neue"/>
                <a:hlinkClick r:id="rId2"/>
              </a:rPr>
              <a:t>Josh Calabrese</a:t>
            </a:r>
            <a:r>
              <a:rPr lang="en-US" sz="1050">
                <a:solidFill>
                  <a:srgbClr val="111111"/>
                </a:solidFill>
                <a:highlight>
                  <a:srgbClr val="F5F5F5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on </a:t>
            </a:r>
            <a:r>
              <a:rPr lang="en-US" sz="1050" u="sng">
                <a:solidFill>
                  <a:schemeClr val="hlink"/>
                </a:solidFill>
                <a:highlight>
                  <a:srgbClr val="F5F5F5"/>
                </a:highlight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Unsplash</a:t>
            </a:r>
            <a:endParaRPr/>
          </a:p>
        </p:txBody>
      </p:sp>
      <p:sp>
        <p:nvSpPr>
          <p:cNvPr id="132" name="Google Shape;132;p12:notes"/>
          <p:cNvSpPr/>
          <p:nvPr>
            <p:ph idx="2" type="sldImg"/>
          </p:nvPr>
        </p:nvSpPr>
        <p:spPr>
          <a:xfrm>
            <a:off x="1143000" y="685800"/>
            <a:ext cx="4570500" cy="3427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sq" cmpd="sng" w="126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3:notes"/>
          <p:cNvSpPr/>
          <p:nvPr>
            <p:ph idx="2" type="sldImg"/>
          </p:nvPr>
        </p:nvSpPr>
        <p:spPr>
          <a:xfrm>
            <a:off x="1143000" y="685800"/>
            <a:ext cx="4570500" cy="3427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sq" cmpd="sng" w="126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38" name="Google Shape;138;p13:notes"/>
          <p:cNvSpPr txBox="1"/>
          <p:nvPr>
            <p:ph idx="1" type="body"/>
          </p:nvPr>
        </p:nvSpPr>
        <p:spPr>
          <a:xfrm>
            <a:off x="685800" y="4343400"/>
            <a:ext cx="5484900" cy="41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139" name="Google Shape;139;p13:notes"/>
          <p:cNvSpPr txBox="1"/>
          <p:nvPr>
            <p:ph idx="12" type="sldNum"/>
          </p:nvPr>
        </p:nvSpPr>
        <p:spPr>
          <a:xfrm>
            <a:off x="3884612" y="8685212"/>
            <a:ext cx="29703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2159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4:notes"/>
          <p:cNvSpPr txBox="1"/>
          <p:nvPr>
            <p:ph idx="1" type="body"/>
          </p:nvPr>
        </p:nvSpPr>
        <p:spPr>
          <a:xfrm>
            <a:off x="685800" y="4343400"/>
            <a:ext cx="5484812" cy="4113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276" name="Google Shape;276;p14:notes"/>
          <p:cNvSpPr/>
          <p:nvPr>
            <p:ph idx="2" type="sldImg"/>
          </p:nvPr>
        </p:nvSpPr>
        <p:spPr>
          <a:xfrm>
            <a:off x="1143000" y="685800"/>
            <a:ext cx="4570412" cy="34274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sq" cmpd="sng" w="126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5:notes"/>
          <p:cNvSpPr txBox="1"/>
          <p:nvPr>
            <p:ph idx="10" type="dt"/>
          </p:nvPr>
        </p:nvSpPr>
        <p:spPr>
          <a:xfrm>
            <a:off x="3884612" y="0"/>
            <a:ext cx="29703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215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83" name="Google Shape;283;p15:notes"/>
          <p:cNvSpPr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cap="rnd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5:notes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5:notes"/>
          <p:cNvSpPr txBox="1"/>
          <p:nvPr>
            <p:ph idx="1" type="body"/>
          </p:nvPr>
        </p:nvSpPr>
        <p:spPr>
          <a:xfrm>
            <a:off x="685800" y="4343400"/>
            <a:ext cx="5484900" cy="41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86" name="Google Shape;286;p15:notes"/>
          <p:cNvSpPr/>
          <p:nvPr>
            <p:ph idx="2" type="sldImg"/>
          </p:nvPr>
        </p:nvSpPr>
        <p:spPr>
          <a:xfrm>
            <a:off x="1143000" y="685800"/>
            <a:ext cx="4570500" cy="3427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sq" cmpd="sng" w="126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6:notes"/>
          <p:cNvSpPr txBox="1"/>
          <p:nvPr>
            <p:ph idx="10" type="dt"/>
          </p:nvPr>
        </p:nvSpPr>
        <p:spPr>
          <a:xfrm>
            <a:off x="3884612" y="0"/>
            <a:ext cx="29703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215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92" name="Google Shape;292;p16:notes"/>
          <p:cNvSpPr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cap="rnd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16:notes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6:notes"/>
          <p:cNvSpPr txBox="1"/>
          <p:nvPr>
            <p:ph idx="1" type="body"/>
          </p:nvPr>
        </p:nvSpPr>
        <p:spPr>
          <a:xfrm>
            <a:off x="685800" y="4343400"/>
            <a:ext cx="5484900" cy="41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95" name="Google Shape;295;p16:notes"/>
          <p:cNvSpPr/>
          <p:nvPr>
            <p:ph idx="2" type="sldImg"/>
          </p:nvPr>
        </p:nvSpPr>
        <p:spPr>
          <a:xfrm>
            <a:off x="1143000" y="685800"/>
            <a:ext cx="4570500" cy="3427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sq" cmpd="sng" w="126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7:notes"/>
          <p:cNvSpPr/>
          <p:nvPr>
            <p:ph idx="2" type="sldImg"/>
          </p:nvPr>
        </p:nvSpPr>
        <p:spPr>
          <a:xfrm>
            <a:off x="1143000" y="685800"/>
            <a:ext cx="4570500" cy="3427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sq" cmpd="sng" w="126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01" name="Google Shape;301;p17:notes"/>
          <p:cNvSpPr txBox="1"/>
          <p:nvPr>
            <p:ph idx="1" type="body"/>
          </p:nvPr>
        </p:nvSpPr>
        <p:spPr>
          <a:xfrm>
            <a:off x="685800" y="4343400"/>
            <a:ext cx="5484900" cy="41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1050">
                <a:solidFill>
                  <a:srgbClr val="111111"/>
                </a:solidFill>
                <a:highlight>
                  <a:srgbClr val="F5F5F5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Photo by </a:t>
            </a:r>
            <a:r>
              <a:rPr lang="en-US" sz="1050" u="sng">
                <a:solidFill>
                  <a:schemeClr val="hlink"/>
                </a:solidFill>
                <a:highlight>
                  <a:srgbClr val="F5F5F5"/>
                </a:highlight>
                <a:latin typeface="Helvetica Neue"/>
                <a:ea typeface="Helvetica Neue"/>
                <a:cs typeface="Helvetica Neue"/>
                <a:sym typeface="Helvetica Neue"/>
                <a:hlinkClick r:id="rId2"/>
              </a:rPr>
              <a:t>Javier Allegue Barros</a:t>
            </a:r>
            <a:r>
              <a:rPr lang="en-US" sz="1050">
                <a:solidFill>
                  <a:srgbClr val="111111"/>
                </a:solidFill>
                <a:highlight>
                  <a:srgbClr val="F5F5F5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on </a:t>
            </a:r>
            <a:r>
              <a:rPr lang="en-US" sz="1050" u="sng">
                <a:solidFill>
                  <a:schemeClr val="hlink"/>
                </a:solidFill>
                <a:highlight>
                  <a:srgbClr val="F5F5F5"/>
                </a:highlight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Unsplash</a:t>
            </a:r>
            <a:endParaRPr/>
          </a:p>
        </p:txBody>
      </p:sp>
      <p:sp>
        <p:nvSpPr>
          <p:cNvPr id="302" name="Google Shape;302;p17:notes"/>
          <p:cNvSpPr txBox="1"/>
          <p:nvPr>
            <p:ph idx="12" type="sldNum"/>
          </p:nvPr>
        </p:nvSpPr>
        <p:spPr>
          <a:xfrm>
            <a:off x="3884612" y="8685212"/>
            <a:ext cx="29703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2159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8:notes"/>
          <p:cNvSpPr/>
          <p:nvPr>
            <p:ph idx="2" type="sldImg"/>
          </p:nvPr>
        </p:nvSpPr>
        <p:spPr>
          <a:xfrm>
            <a:off x="1143000" y="685800"/>
            <a:ext cx="4570500" cy="3427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sq" cmpd="sng" w="126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08" name="Google Shape;308;p18:notes"/>
          <p:cNvSpPr txBox="1"/>
          <p:nvPr>
            <p:ph idx="1" type="body"/>
          </p:nvPr>
        </p:nvSpPr>
        <p:spPr>
          <a:xfrm>
            <a:off x="685800" y="4343400"/>
            <a:ext cx="5484900" cy="41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309" name="Google Shape;309;p18:notes"/>
          <p:cNvSpPr txBox="1"/>
          <p:nvPr>
            <p:ph idx="12" type="sldNum"/>
          </p:nvPr>
        </p:nvSpPr>
        <p:spPr>
          <a:xfrm>
            <a:off x="3884612" y="8685212"/>
            <a:ext cx="29703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2159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9:notes"/>
          <p:cNvSpPr txBox="1"/>
          <p:nvPr>
            <p:ph idx="10" type="dt"/>
          </p:nvPr>
        </p:nvSpPr>
        <p:spPr>
          <a:xfrm>
            <a:off x="3884612" y="0"/>
            <a:ext cx="29703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215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55" name="Google Shape;355;p19:notes"/>
          <p:cNvSpPr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cap="rnd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19:notes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19:notes"/>
          <p:cNvSpPr txBox="1"/>
          <p:nvPr>
            <p:ph idx="1" type="body"/>
          </p:nvPr>
        </p:nvSpPr>
        <p:spPr>
          <a:xfrm>
            <a:off x="685800" y="4343400"/>
            <a:ext cx="5484900" cy="41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58" name="Google Shape;358;p19:notes"/>
          <p:cNvSpPr/>
          <p:nvPr>
            <p:ph idx="2" type="sldImg"/>
          </p:nvPr>
        </p:nvSpPr>
        <p:spPr>
          <a:xfrm>
            <a:off x="1143000" y="685800"/>
            <a:ext cx="4570500" cy="3427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sq" cmpd="sng" w="126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:notes"/>
          <p:cNvSpPr txBox="1"/>
          <p:nvPr>
            <p:ph idx="10" type="dt"/>
          </p:nvPr>
        </p:nvSpPr>
        <p:spPr>
          <a:xfrm>
            <a:off x="3884612" y="0"/>
            <a:ext cx="2970212" cy="45561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215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3" name="Google Shape;43;p2:notes"/>
          <p:cNvSpPr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cap="rnd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:notes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:notes"/>
          <p:cNvSpPr txBox="1"/>
          <p:nvPr>
            <p:ph idx="1" type="body"/>
          </p:nvPr>
        </p:nvSpPr>
        <p:spPr>
          <a:xfrm>
            <a:off x="685800" y="4343400"/>
            <a:ext cx="5484812" cy="4113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6" name="Google Shape;46;p2:notes"/>
          <p:cNvSpPr/>
          <p:nvPr>
            <p:ph idx="2" type="sldImg"/>
          </p:nvPr>
        </p:nvSpPr>
        <p:spPr>
          <a:xfrm>
            <a:off x="1143000" y="685800"/>
            <a:ext cx="4570413" cy="34274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sq" cmpd="sng" w="126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0:notes"/>
          <p:cNvSpPr/>
          <p:nvPr>
            <p:ph idx="2" type="sldImg"/>
          </p:nvPr>
        </p:nvSpPr>
        <p:spPr>
          <a:xfrm>
            <a:off x="1143000" y="685800"/>
            <a:ext cx="4570500" cy="3427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sq" cmpd="sng" w="126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64" name="Google Shape;364;p20:notes"/>
          <p:cNvSpPr txBox="1"/>
          <p:nvPr>
            <p:ph idx="1" type="body"/>
          </p:nvPr>
        </p:nvSpPr>
        <p:spPr>
          <a:xfrm>
            <a:off x="685800" y="4343400"/>
            <a:ext cx="5484900" cy="41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365" name="Google Shape;365;p20:notes"/>
          <p:cNvSpPr txBox="1"/>
          <p:nvPr>
            <p:ph idx="12" type="sldNum"/>
          </p:nvPr>
        </p:nvSpPr>
        <p:spPr>
          <a:xfrm>
            <a:off x="3884612" y="8685212"/>
            <a:ext cx="29703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2159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1:notes"/>
          <p:cNvSpPr txBox="1"/>
          <p:nvPr>
            <p:ph idx="10" type="dt"/>
          </p:nvPr>
        </p:nvSpPr>
        <p:spPr>
          <a:xfrm>
            <a:off x="3884612" y="0"/>
            <a:ext cx="29703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215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71" name="Google Shape;371;p21:notes"/>
          <p:cNvSpPr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cap="rnd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21:notes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21:notes"/>
          <p:cNvSpPr txBox="1"/>
          <p:nvPr>
            <p:ph idx="1" type="body"/>
          </p:nvPr>
        </p:nvSpPr>
        <p:spPr>
          <a:xfrm>
            <a:off x="685800" y="4343400"/>
            <a:ext cx="5484900" cy="41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74" name="Google Shape;374;p21:notes"/>
          <p:cNvSpPr/>
          <p:nvPr>
            <p:ph idx="2" type="sldImg"/>
          </p:nvPr>
        </p:nvSpPr>
        <p:spPr>
          <a:xfrm>
            <a:off x="1143000" y="685800"/>
            <a:ext cx="4570500" cy="3427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sq" cmpd="sng" w="126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2:notes"/>
          <p:cNvSpPr/>
          <p:nvPr>
            <p:ph idx="2" type="sldImg"/>
          </p:nvPr>
        </p:nvSpPr>
        <p:spPr>
          <a:xfrm>
            <a:off x="1143000" y="685800"/>
            <a:ext cx="4570500" cy="3427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sq" cmpd="sng" w="126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81" name="Google Shape;381;p22:notes"/>
          <p:cNvSpPr txBox="1"/>
          <p:nvPr>
            <p:ph idx="1" type="body"/>
          </p:nvPr>
        </p:nvSpPr>
        <p:spPr>
          <a:xfrm>
            <a:off x="685800" y="4343400"/>
            <a:ext cx="5484900" cy="41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1050">
                <a:solidFill>
                  <a:srgbClr val="111111"/>
                </a:solidFill>
                <a:highlight>
                  <a:srgbClr val="F5F5F5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Photo by </a:t>
            </a:r>
            <a:r>
              <a:rPr lang="en-US" sz="1050" u="sng">
                <a:solidFill>
                  <a:schemeClr val="hlink"/>
                </a:solidFill>
                <a:highlight>
                  <a:srgbClr val="F5F5F5"/>
                </a:highlight>
                <a:latin typeface="Helvetica Neue"/>
                <a:ea typeface="Helvetica Neue"/>
                <a:cs typeface="Helvetica Neue"/>
                <a:sym typeface="Helvetica Neue"/>
                <a:hlinkClick r:id="rId2"/>
              </a:rPr>
              <a:t>Vek Labs</a:t>
            </a:r>
            <a:r>
              <a:rPr lang="en-US" sz="1050">
                <a:solidFill>
                  <a:srgbClr val="111111"/>
                </a:solidFill>
                <a:highlight>
                  <a:srgbClr val="F5F5F5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on </a:t>
            </a:r>
            <a:r>
              <a:rPr lang="en-US" sz="1050" u="sng">
                <a:solidFill>
                  <a:schemeClr val="hlink"/>
                </a:solidFill>
                <a:highlight>
                  <a:srgbClr val="F5F5F5"/>
                </a:highlight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Unsplash</a:t>
            </a:r>
            <a:endParaRPr/>
          </a:p>
        </p:txBody>
      </p:sp>
      <p:sp>
        <p:nvSpPr>
          <p:cNvPr id="382" name="Google Shape;382;p22:notes"/>
          <p:cNvSpPr txBox="1"/>
          <p:nvPr>
            <p:ph idx="12" type="sldNum"/>
          </p:nvPr>
        </p:nvSpPr>
        <p:spPr>
          <a:xfrm>
            <a:off x="3884612" y="8685212"/>
            <a:ext cx="29703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2159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3:notes"/>
          <p:cNvSpPr/>
          <p:nvPr>
            <p:ph idx="2" type="sldImg"/>
          </p:nvPr>
        </p:nvSpPr>
        <p:spPr>
          <a:xfrm>
            <a:off x="1143000" y="685800"/>
            <a:ext cx="4570413" cy="34274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sq" cmpd="sng" w="126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88" name="Google Shape;388;p23:notes"/>
          <p:cNvSpPr txBox="1"/>
          <p:nvPr>
            <p:ph idx="1" type="body"/>
          </p:nvPr>
        </p:nvSpPr>
        <p:spPr>
          <a:xfrm>
            <a:off x="685800" y="4343400"/>
            <a:ext cx="5484900" cy="41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89" name="Google Shape;389;p23:notes"/>
          <p:cNvSpPr txBox="1"/>
          <p:nvPr>
            <p:ph idx="12" type="sldNum"/>
          </p:nvPr>
        </p:nvSpPr>
        <p:spPr>
          <a:xfrm>
            <a:off x="3884612" y="8685212"/>
            <a:ext cx="29703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4:notes"/>
          <p:cNvSpPr txBox="1"/>
          <p:nvPr>
            <p:ph idx="10" type="dt"/>
          </p:nvPr>
        </p:nvSpPr>
        <p:spPr>
          <a:xfrm>
            <a:off x="3884612" y="0"/>
            <a:ext cx="2970212" cy="45561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215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01" name="Google Shape;401;p24:notes"/>
          <p:cNvSpPr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cap="rnd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24:notes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24:notes"/>
          <p:cNvSpPr txBox="1"/>
          <p:nvPr>
            <p:ph idx="1" type="body"/>
          </p:nvPr>
        </p:nvSpPr>
        <p:spPr>
          <a:xfrm>
            <a:off x="685800" y="4343400"/>
            <a:ext cx="5484812" cy="4113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04" name="Google Shape;404;p24:notes"/>
          <p:cNvSpPr/>
          <p:nvPr>
            <p:ph idx="2" type="sldImg"/>
          </p:nvPr>
        </p:nvSpPr>
        <p:spPr>
          <a:xfrm>
            <a:off x="1143000" y="685800"/>
            <a:ext cx="4570413" cy="34274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sq" cmpd="sng" w="126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5:notes"/>
          <p:cNvSpPr/>
          <p:nvPr>
            <p:ph idx="2" type="sldImg"/>
          </p:nvPr>
        </p:nvSpPr>
        <p:spPr>
          <a:xfrm>
            <a:off x="1143000" y="685800"/>
            <a:ext cx="4570500" cy="3427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sq" cmpd="sng" w="126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410" name="Google Shape;410;p25:notes"/>
          <p:cNvSpPr txBox="1"/>
          <p:nvPr>
            <p:ph idx="1" type="body"/>
          </p:nvPr>
        </p:nvSpPr>
        <p:spPr>
          <a:xfrm>
            <a:off x="685800" y="4343400"/>
            <a:ext cx="5484900" cy="41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411" name="Google Shape;411;p25:notes"/>
          <p:cNvSpPr txBox="1"/>
          <p:nvPr>
            <p:ph idx="12" type="sldNum"/>
          </p:nvPr>
        </p:nvSpPr>
        <p:spPr>
          <a:xfrm>
            <a:off x="3884612" y="8685212"/>
            <a:ext cx="29703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2159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6:notes"/>
          <p:cNvSpPr txBox="1"/>
          <p:nvPr>
            <p:ph idx="10" type="dt"/>
          </p:nvPr>
        </p:nvSpPr>
        <p:spPr>
          <a:xfrm>
            <a:off x="3884612" y="0"/>
            <a:ext cx="2970212" cy="45561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215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17" name="Google Shape;417;p26:notes"/>
          <p:cNvSpPr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cap="rnd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26:notes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26:notes"/>
          <p:cNvSpPr txBox="1"/>
          <p:nvPr>
            <p:ph idx="1" type="body"/>
          </p:nvPr>
        </p:nvSpPr>
        <p:spPr>
          <a:xfrm>
            <a:off x="685800" y="4343400"/>
            <a:ext cx="5484812" cy="4113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20" name="Google Shape;420;p26:notes"/>
          <p:cNvSpPr/>
          <p:nvPr>
            <p:ph idx="2" type="sldImg"/>
          </p:nvPr>
        </p:nvSpPr>
        <p:spPr>
          <a:xfrm>
            <a:off x="1143000" y="685800"/>
            <a:ext cx="4570413" cy="34274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sq" cmpd="sng" w="126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:notes"/>
          <p:cNvSpPr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cap="rnd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3:notes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3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3:notes"/>
          <p:cNvSpPr txBox="1"/>
          <p:nvPr>
            <p:ph idx="1" type="body"/>
          </p:nvPr>
        </p:nvSpPr>
        <p:spPr>
          <a:xfrm>
            <a:off x="685800" y="4343400"/>
            <a:ext cx="5484812" cy="4113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050">
                <a:solidFill>
                  <a:srgbClr val="111111"/>
                </a:solidFill>
                <a:highlight>
                  <a:srgbClr val="F5F5F5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Photo by </a:t>
            </a:r>
            <a:r>
              <a:rPr lang="en-US" sz="1050" u="sng">
                <a:solidFill>
                  <a:schemeClr val="hlink"/>
                </a:solidFill>
                <a:highlight>
                  <a:srgbClr val="F5F5F5"/>
                </a:highlight>
                <a:latin typeface="Helvetica Neue"/>
                <a:ea typeface="Helvetica Neue"/>
                <a:cs typeface="Helvetica Neue"/>
                <a:sym typeface="Helvetica Neue"/>
                <a:hlinkClick r:id="rId2"/>
              </a:rPr>
              <a:t>STIL</a:t>
            </a:r>
            <a:r>
              <a:rPr lang="en-US" sz="1050">
                <a:solidFill>
                  <a:srgbClr val="111111"/>
                </a:solidFill>
                <a:highlight>
                  <a:srgbClr val="F5F5F5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on </a:t>
            </a:r>
            <a:r>
              <a:rPr lang="en-US" sz="1050" u="sng">
                <a:solidFill>
                  <a:schemeClr val="hlink"/>
                </a:solidFill>
                <a:highlight>
                  <a:srgbClr val="F5F5F5"/>
                </a:highlight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Unsplash</a:t>
            </a:r>
            <a:endParaRPr/>
          </a:p>
        </p:txBody>
      </p:sp>
      <p:sp>
        <p:nvSpPr>
          <p:cNvPr id="54" name="Google Shape;54;p3:notes"/>
          <p:cNvSpPr/>
          <p:nvPr>
            <p:ph idx="2" type="sldImg"/>
          </p:nvPr>
        </p:nvSpPr>
        <p:spPr>
          <a:xfrm>
            <a:off x="1143000" y="685800"/>
            <a:ext cx="4570413" cy="34274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sq" cmpd="sng" w="126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:notes"/>
          <p:cNvSpPr/>
          <p:nvPr>
            <p:ph idx="2" type="sldImg"/>
          </p:nvPr>
        </p:nvSpPr>
        <p:spPr>
          <a:xfrm>
            <a:off x="1143000" y="685800"/>
            <a:ext cx="4570500" cy="3427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sq" cmpd="sng" w="126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61" name="Google Shape;61;p4:notes"/>
          <p:cNvSpPr txBox="1"/>
          <p:nvPr>
            <p:ph idx="1" type="body"/>
          </p:nvPr>
        </p:nvSpPr>
        <p:spPr>
          <a:xfrm>
            <a:off x="685800" y="4343400"/>
            <a:ext cx="5484900" cy="41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62" name="Google Shape;62;p4:notes"/>
          <p:cNvSpPr txBox="1"/>
          <p:nvPr>
            <p:ph idx="12" type="sldNum"/>
          </p:nvPr>
        </p:nvSpPr>
        <p:spPr>
          <a:xfrm>
            <a:off x="3884612" y="8685212"/>
            <a:ext cx="29703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2159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:notes"/>
          <p:cNvSpPr txBox="1"/>
          <p:nvPr>
            <p:ph idx="10" type="dt"/>
          </p:nvPr>
        </p:nvSpPr>
        <p:spPr>
          <a:xfrm>
            <a:off x="3884612" y="0"/>
            <a:ext cx="2970212" cy="45561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215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8" name="Google Shape;68;p5:notes"/>
          <p:cNvSpPr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cap="rnd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5:notes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5:notes"/>
          <p:cNvSpPr txBox="1"/>
          <p:nvPr>
            <p:ph idx="1" type="body"/>
          </p:nvPr>
        </p:nvSpPr>
        <p:spPr>
          <a:xfrm>
            <a:off x="685800" y="4343400"/>
            <a:ext cx="5484812" cy="4113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1" name="Google Shape;71;p5:notes"/>
          <p:cNvSpPr/>
          <p:nvPr>
            <p:ph idx="2" type="sldImg"/>
          </p:nvPr>
        </p:nvSpPr>
        <p:spPr>
          <a:xfrm>
            <a:off x="1143000" y="685800"/>
            <a:ext cx="4570413" cy="34274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sq" cmpd="sng" w="126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:notes"/>
          <p:cNvSpPr txBox="1"/>
          <p:nvPr>
            <p:ph idx="10" type="dt"/>
          </p:nvPr>
        </p:nvSpPr>
        <p:spPr>
          <a:xfrm>
            <a:off x="3884612" y="0"/>
            <a:ext cx="2970212" cy="45561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215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7" name="Google Shape;77;p6:notes"/>
          <p:cNvSpPr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cap="rnd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6:notes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6:notes"/>
          <p:cNvSpPr txBox="1"/>
          <p:nvPr>
            <p:ph idx="1" type="body"/>
          </p:nvPr>
        </p:nvSpPr>
        <p:spPr>
          <a:xfrm>
            <a:off x="685800" y="4343400"/>
            <a:ext cx="5484812" cy="4113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0" name="Google Shape;80;p6:notes"/>
          <p:cNvSpPr/>
          <p:nvPr>
            <p:ph idx="2" type="sldImg"/>
          </p:nvPr>
        </p:nvSpPr>
        <p:spPr>
          <a:xfrm>
            <a:off x="1143000" y="685800"/>
            <a:ext cx="4570413" cy="34274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sq" cmpd="sng" w="126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:notes"/>
          <p:cNvSpPr txBox="1"/>
          <p:nvPr>
            <p:ph idx="1" type="body"/>
          </p:nvPr>
        </p:nvSpPr>
        <p:spPr>
          <a:xfrm>
            <a:off x="685800" y="4343400"/>
            <a:ext cx="5484812" cy="4113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87" name="Google Shape;87;p7:notes"/>
          <p:cNvSpPr/>
          <p:nvPr>
            <p:ph idx="2" type="sldImg"/>
          </p:nvPr>
        </p:nvSpPr>
        <p:spPr>
          <a:xfrm>
            <a:off x="1143000" y="685800"/>
            <a:ext cx="4570412" cy="34274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sq" cmpd="sng" w="126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8:notes"/>
          <p:cNvSpPr txBox="1"/>
          <p:nvPr>
            <p:ph idx="1" type="body"/>
          </p:nvPr>
        </p:nvSpPr>
        <p:spPr>
          <a:xfrm>
            <a:off x="685800" y="4343400"/>
            <a:ext cx="5484900" cy="41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94" name="Google Shape;94;p8:notes"/>
          <p:cNvSpPr/>
          <p:nvPr>
            <p:ph idx="2" type="sldImg"/>
          </p:nvPr>
        </p:nvSpPr>
        <p:spPr>
          <a:xfrm>
            <a:off x="1143000" y="685800"/>
            <a:ext cx="4570500" cy="3427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sq" cmpd="sng" w="126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9:notes"/>
          <p:cNvSpPr txBox="1"/>
          <p:nvPr>
            <p:ph idx="10" type="dt"/>
          </p:nvPr>
        </p:nvSpPr>
        <p:spPr>
          <a:xfrm>
            <a:off x="3884612" y="0"/>
            <a:ext cx="29703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215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01" name="Google Shape;101;p9:notes"/>
          <p:cNvSpPr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cap="rnd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9:notes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9:notes"/>
          <p:cNvSpPr txBox="1"/>
          <p:nvPr>
            <p:ph idx="1" type="body"/>
          </p:nvPr>
        </p:nvSpPr>
        <p:spPr>
          <a:xfrm>
            <a:off x="685800" y="4343400"/>
            <a:ext cx="5484900" cy="41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050">
                <a:solidFill>
                  <a:srgbClr val="111111"/>
                </a:solidFill>
                <a:highlight>
                  <a:srgbClr val="F5F5F5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Photo by </a:t>
            </a:r>
            <a:r>
              <a:rPr lang="en-US" sz="1050" u="sng">
                <a:solidFill>
                  <a:schemeClr val="hlink"/>
                </a:solidFill>
                <a:highlight>
                  <a:srgbClr val="F5F5F5"/>
                </a:highlight>
                <a:latin typeface="Helvetica Neue"/>
                <a:ea typeface="Helvetica Neue"/>
                <a:cs typeface="Helvetica Neue"/>
                <a:sym typeface="Helvetica Neue"/>
                <a:hlinkClick r:id="rId2"/>
              </a:rPr>
              <a:t>Vlad Hilitanu</a:t>
            </a:r>
            <a:r>
              <a:rPr lang="en-US" sz="1050">
                <a:solidFill>
                  <a:srgbClr val="111111"/>
                </a:solidFill>
                <a:highlight>
                  <a:srgbClr val="F5F5F5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on </a:t>
            </a:r>
            <a:r>
              <a:rPr lang="en-US" sz="1050" u="sng">
                <a:solidFill>
                  <a:schemeClr val="hlink"/>
                </a:solidFill>
                <a:highlight>
                  <a:srgbClr val="F5F5F5"/>
                </a:highlight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Unsplash</a:t>
            </a:r>
            <a:endParaRPr/>
          </a:p>
        </p:txBody>
      </p:sp>
      <p:sp>
        <p:nvSpPr>
          <p:cNvPr id="104" name="Google Shape;104;p9:notes"/>
          <p:cNvSpPr/>
          <p:nvPr>
            <p:ph idx="2" type="sldImg"/>
          </p:nvPr>
        </p:nvSpPr>
        <p:spPr>
          <a:xfrm>
            <a:off x="1143000" y="685800"/>
            <a:ext cx="4570500" cy="3427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sq" cmpd="sng" w="126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9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1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/>
          <p:nvPr>
            <p:ph type="title"/>
          </p:nvPr>
        </p:nvSpPr>
        <p:spPr>
          <a:xfrm>
            <a:off x="1270000" y="2971800"/>
            <a:ext cx="10463100" cy="38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FFFFFF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2400" y="152400"/>
            <a:ext cx="3471651" cy="204885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/>
          <p:nvPr/>
        </p:nvSpPr>
        <p:spPr>
          <a:xfrm>
            <a:off x="8302550" y="315425"/>
            <a:ext cx="4283400" cy="20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highlight>
                  <a:srgbClr val="0000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Inserta el logo del Cliente</a:t>
            </a:r>
            <a:endParaRPr b="0" i="0" sz="3600" u="none" cap="none" strike="noStrike">
              <a:solidFill>
                <a:srgbClr val="FFFFFF"/>
              </a:solidFill>
              <a:highlight>
                <a:srgbClr val="0000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" name="Google Shape;18;p3"/>
          <p:cNvPicPr preferRelativeResize="0"/>
          <p:nvPr/>
        </p:nvPicPr>
        <p:blipFill rotWithShape="1">
          <a:blip r:embed="rId3">
            <a:alphaModFix/>
          </a:blip>
          <a:srcRect b="0" l="0" r="0" t="-2309638"/>
          <a:stretch/>
        </p:blipFill>
        <p:spPr>
          <a:xfrm>
            <a:off x="-4355" y="-28743"/>
            <a:ext cx="7566175" cy="9791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"/>
          <p:cNvPicPr preferRelativeResize="0"/>
          <p:nvPr/>
        </p:nvPicPr>
        <p:blipFill rotWithShape="1">
          <a:blip r:embed="rId3">
            <a:alphaModFix/>
          </a:blip>
          <a:srcRect b="0" l="14486" r="0" t="-2309638"/>
          <a:stretch/>
        </p:blipFill>
        <p:spPr>
          <a:xfrm>
            <a:off x="6533150" y="-29162"/>
            <a:ext cx="6470051" cy="9791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4"/>
          <p:cNvPicPr preferRelativeResize="0"/>
          <p:nvPr/>
        </p:nvPicPr>
        <p:blipFill rotWithShape="1">
          <a:blip r:embed="rId2">
            <a:alphaModFix/>
          </a:blip>
          <a:srcRect b="408" l="0" r="0" t="0"/>
          <a:stretch/>
        </p:blipFill>
        <p:spPr>
          <a:xfrm>
            <a:off x="0" y="0"/>
            <a:ext cx="7646048" cy="97699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bg>
      <p:bgPr>
        <a:solidFill>
          <a:srgbClr val="FFFFFF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"/>
          <p:cNvPicPr preferRelativeResize="0"/>
          <p:nvPr/>
        </p:nvPicPr>
        <p:blipFill rotWithShape="1">
          <a:blip r:embed="rId2">
            <a:alphaModFix/>
          </a:blip>
          <a:srcRect b="0" l="14486" r="0" t="-2309638"/>
          <a:stretch/>
        </p:blipFill>
        <p:spPr>
          <a:xfrm>
            <a:off x="6552200" y="-76900"/>
            <a:ext cx="6470051" cy="985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5"/>
          <p:cNvPicPr preferRelativeResize="0"/>
          <p:nvPr/>
        </p:nvPicPr>
        <p:blipFill rotWithShape="1">
          <a:blip r:embed="rId2">
            <a:alphaModFix/>
          </a:blip>
          <a:srcRect b="0" l="0" r="0" t="-2309638"/>
          <a:stretch/>
        </p:blipFill>
        <p:spPr>
          <a:xfrm>
            <a:off x="-4355" y="-19762"/>
            <a:ext cx="7566175" cy="9791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3875" y="8570975"/>
            <a:ext cx="2033474" cy="120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">
  <p:cSld name="TITLE_1_1">
    <p:bg>
      <p:bgPr>
        <a:solidFill>
          <a:srgbClr val="FFFFFF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6"/>
          <p:cNvPicPr preferRelativeResize="0"/>
          <p:nvPr/>
        </p:nvPicPr>
        <p:blipFill rotWithShape="1">
          <a:blip r:embed="rId2">
            <a:alphaModFix/>
          </a:blip>
          <a:srcRect b="0" l="14486" r="0" t="-2309638"/>
          <a:stretch/>
        </p:blipFill>
        <p:spPr>
          <a:xfrm>
            <a:off x="6552200" y="-76900"/>
            <a:ext cx="6470051" cy="985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6"/>
          <p:cNvPicPr preferRelativeResize="0"/>
          <p:nvPr/>
        </p:nvPicPr>
        <p:blipFill rotWithShape="1">
          <a:blip r:embed="rId2">
            <a:alphaModFix/>
          </a:blip>
          <a:srcRect b="0" l="0" r="0" t="-2309638"/>
          <a:stretch/>
        </p:blipFill>
        <p:spPr>
          <a:xfrm>
            <a:off x="-66375" y="-19750"/>
            <a:ext cx="7628198" cy="9791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2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ctrTitle"/>
          </p:nvPr>
        </p:nvSpPr>
        <p:spPr>
          <a:xfrm>
            <a:off x="443264" y="1411703"/>
            <a:ext cx="12117301" cy="3892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9pPr>
          </a:lstStyle>
          <a:p/>
        </p:txBody>
      </p:sp>
      <p:sp>
        <p:nvSpPr>
          <p:cNvPr id="31" name="Google Shape;31;p7"/>
          <p:cNvSpPr txBox="1"/>
          <p:nvPr>
            <p:ph idx="1" type="subTitle"/>
          </p:nvPr>
        </p:nvSpPr>
        <p:spPr>
          <a:xfrm>
            <a:off x="443252" y="5373459"/>
            <a:ext cx="12117301" cy="14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12048235" y="8841390"/>
            <a:ext cx="779100" cy="7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0300" lIns="320300" spcFirstLastPara="1" rIns="320300" wrap="square" tIns="3203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Arial"/>
              <a:buNone/>
              <a:defRPr b="0" i="0" sz="4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Arial"/>
              <a:buNone/>
              <a:defRPr b="0" i="0" sz="4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Arial"/>
              <a:buNone/>
              <a:defRPr b="0" i="0" sz="4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Arial"/>
              <a:buNone/>
              <a:defRPr b="0" i="0" sz="4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Arial"/>
              <a:buNone/>
              <a:defRPr b="0" i="0" sz="4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Arial"/>
              <a:buNone/>
              <a:defRPr b="0" i="0" sz="4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Arial"/>
              <a:buNone/>
              <a:defRPr b="0" i="0" sz="4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Arial"/>
              <a:buNone/>
              <a:defRPr b="0" i="0" sz="4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Arial"/>
              <a:buNone/>
              <a:defRPr b="0" i="0" sz="4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"/>
          <p:cNvSpPr txBox="1"/>
          <p:nvPr>
            <p:ph type="title"/>
          </p:nvPr>
        </p:nvSpPr>
        <p:spPr>
          <a:xfrm>
            <a:off x="1270000" y="2971800"/>
            <a:ext cx="10463212" cy="380841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" type="body"/>
          </p:nvPr>
        </p:nvSpPr>
        <p:spPr>
          <a:xfrm>
            <a:off x="650875" y="2282825"/>
            <a:ext cx="11701500" cy="64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hyperlink" Target="mailto:amexia@certuit.com" TargetMode="External"/><Relationship Id="rId4" Type="http://schemas.openxmlformats.org/officeDocument/2006/relationships/hyperlink" Target="http://soporte.certuit.com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www.certuit.com/" TargetMode="External"/><Relationship Id="rId4" Type="http://schemas.openxmlformats.org/officeDocument/2006/relationships/hyperlink" Target="mailto:contacto@certuit.com" TargetMode="External"/><Relationship Id="rId5" Type="http://schemas.openxmlformats.org/officeDocument/2006/relationships/hyperlink" Target="mailto:jaguilar@certuit.com" TargetMode="External"/><Relationship Id="rId6" Type="http://schemas.openxmlformats.org/officeDocument/2006/relationships/hyperlink" Target="mailto:tickets@certuit.com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8"/>
          <p:cNvSpPr txBox="1"/>
          <p:nvPr/>
        </p:nvSpPr>
        <p:spPr>
          <a:xfrm>
            <a:off x="478250" y="2571750"/>
            <a:ext cx="12143100" cy="674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Introducciones:</a:t>
            </a:r>
            <a:endParaRPr b="0" i="0" sz="36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-Las instrucciones están indicadas bajo el siguiente formato</a:t>
            </a:r>
            <a:r>
              <a:rPr b="0" i="0" lang="en-US" sz="3600" u="none" cap="none" strike="noStrike">
                <a:solidFill>
                  <a:srgbClr val="FFFFFF"/>
                </a:solidFill>
                <a:highlight>
                  <a:srgbClr val="0000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Instrucciones</a:t>
            </a:r>
            <a:r>
              <a:rPr b="0" i="0" lang="en-US" sz="3600" u="none" cap="none" strike="noStrike">
                <a:solidFill>
                  <a:srgbClr val="00458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-Las instrucciones ya cuentan con el tipo de letra y color a usar en la presentación</a:t>
            </a:r>
            <a:r>
              <a:rPr b="0" i="0" lang="en-US" sz="3600" u="none" cap="none" strike="noStrike">
                <a:solidFill>
                  <a:srgbClr val="00458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-Si quiere insertar una nueva diapositiva, seleccione que diseño aplicar en:  &lt;Diapositiva&gt;,&lt;Aplicar diseño&gt;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-Borre esta diapositiva y las indicaciones de las demás diapositivas al terminar de llenar la plantilla.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8"/>
          <p:cNvSpPr txBox="1"/>
          <p:nvPr/>
        </p:nvSpPr>
        <p:spPr>
          <a:xfrm>
            <a:off x="0" y="0"/>
            <a:ext cx="13003201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EB5"/>
              </a:buClr>
              <a:buSzPts val="84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highlight>
                  <a:srgbClr val="0000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Plantilla de Presentación de Inicio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/>
          <p:nvPr/>
        </p:nvSpPr>
        <p:spPr>
          <a:xfrm>
            <a:off x="1023300" y="0"/>
            <a:ext cx="10464900" cy="19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750" lIns="50750" spcFirstLastPara="1" rIns="50750" wrap="square" tIns="50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5F75"/>
              </a:buClr>
              <a:buSzPts val="18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Equipo de Trabajo</a:t>
            </a:r>
            <a:endParaRPr b="0" i="0" sz="80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116" name="Google Shape;116;p17"/>
          <p:cNvGraphicFramePr/>
          <p:nvPr/>
        </p:nvGraphicFramePr>
        <p:xfrm>
          <a:off x="1106487" y="257020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{CFD8CACD-7344-455D-A5FA-06EDE2631182}</a:tableStyleId>
              </a:tblPr>
              <a:tblGrid>
                <a:gridCol w="4614700"/>
                <a:gridCol w="6907125"/>
              </a:tblGrid>
              <a:tr h="732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600"/>
                        <a:buFont typeface="Helvetica Neue"/>
                        <a:buNone/>
                      </a:pPr>
                      <a:r>
                        <a:rPr b="1" i="0" lang="en-US" sz="3000" u="none" cap="none" strike="noStrike">
                          <a:solidFill>
                            <a:srgbClr val="FFFFFF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Nombre</a:t>
                      </a:r>
                      <a:endParaRPr b="1" i="0" sz="3000" u="none" cap="none" strike="noStrike">
                        <a:solidFill>
                          <a:srgbClr val="FFFFFF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0750" marB="50750" marR="50750" marL="50750" anchor="ctr">
                    <a:lnL cap="flat" cmpd="sng" w="2447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447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447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F537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600"/>
                        <a:buFont typeface="Helvetica Neue"/>
                        <a:buNone/>
                      </a:pPr>
                      <a:r>
                        <a:rPr b="1" lang="en-US" sz="3000" u="none" cap="none" strike="noStrike">
                          <a:solidFill>
                            <a:srgbClr val="FFFFFF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Rol</a:t>
                      </a:r>
                      <a:endParaRPr b="1" i="0" sz="3000" u="none" cap="none" strike="noStrike">
                        <a:solidFill>
                          <a:srgbClr val="FFFFFF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0750" marB="50750" marR="50750" marL="50750" anchor="ctr">
                    <a:lnL cap="flat" cmpd="sng" w="2447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447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447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F5370"/>
                    </a:solidFill>
                  </a:tcPr>
                </a:tc>
              </a:tr>
              <a:tr h="555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Helvetica Neue"/>
                        <a:buNone/>
                      </a:pPr>
                      <a:r>
                        <a:rPr lang="en-US" sz="3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Ing. Jorge Aguilar </a:t>
                      </a:r>
                      <a:endParaRPr sz="3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0750" marB="50750" marR="50750" marL="50750" anchor="ctr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Helvetica Neue"/>
                        <a:buNone/>
                      </a:pPr>
                      <a:r>
                        <a:rPr lang="en-US" sz="3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Responsable de Gestión de Proyectos</a:t>
                      </a:r>
                      <a:endParaRPr sz="3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0750" marB="50750" marR="50750" marL="50750" anchor="ctr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0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3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 anchor="ctr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n-US" sz="3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Responsable de Administración del Proyecto</a:t>
                      </a:r>
                      <a:endParaRPr sz="3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 anchor="ctr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0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3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 anchor="ctr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n-US" sz="3000" u="none" cap="none" strike="noStrike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Desarrollador</a:t>
                      </a:r>
                      <a:endParaRPr sz="3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 anchor="ctr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0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3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 anchor="ctr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3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Desarrollador</a:t>
                      </a:r>
                      <a:endParaRPr sz="3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 anchor="ctr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0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3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 anchor="ctr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i="1" lang="en-US" sz="3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Tester</a:t>
                      </a:r>
                      <a:endParaRPr i="1" sz="3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 anchor="ctr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0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t/>
                      </a:r>
                      <a:endParaRPr sz="3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 anchor="ctr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3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TI</a:t>
                      </a:r>
                      <a:endParaRPr sz="3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 anchor="ctr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0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t/>
                      </a:r>
                      <a:endParaRPr sz="3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 anchor="ctr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DG</a:t>
                      </a:r>
                      <a:endParaRPr sz="3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 anchor="ctr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/>
          <p:nvPr/>
        </p:nvSpPr>
        <p:spPr>
          <a:xfrm>
            <a:off x="1023300" y="0"/>
            <a:ext cx="10464900" cy="19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750" lIns="50750" spcFirstLastPara="1" rIns="50750" wrap="square" tIns="50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5F75"/>
              </a:buClr>
              <a:buSzPts val="18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Partes Interesadas</a:t>
            </a:r>
            <a:endParaRPr b="0" i="0" sz="80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125" name="Google Shape;125;p18"/>
          <p:cNvGraphicFramePr/>
          <p:nvPr/>
        </p:nvGraphicFramePr>
        <p:xfrm>
          <a:off x="1023312" y="218920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{CFD8CACD-7344-455D-A5FA-06EDE2631182}</a:tableStyleId>
              </a:tblPr>
              <a:tblGrid>
                <a:gridCol w="4177050"/>
                <a:gridCol w="4762900"/>
                <a:gridCol w="2581875"/>
              </a:tblGrid>
              <a:tr h="732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600"/>
                        <a:buFont typeface="Helvetica Neue"/>
                        <a:buNone/>
                      </a:pPr>
                      <a:r>
                        <a:rPr b="1" i="0" lang="en-US" sz="3000" u="none" cap="none" strike="noStrike">
                          <a:solidFill>
                            <a:srgbClr val="FFFFFF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Nombre</a:t>
                      </a:r>
                      <a:endParaRPr b="1" i="0" sz="3000" u="none" cap="none" strike="noStrike">
                        <a:solidFill>
                          <a:srgbClr val="FFFFFF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0750" marB="50750" marR="50750" marL="50750" anchor="ctr">
                    <a:lnL cap="flat" cmpd="sng" w="2447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447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447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F537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600"/>
                        <a:buFont typeface="Helvetica Neue"/>
                        <a:buNone/>
                      </a:pPr>
                      <a:r>
                        <a:rPr b="1" lang="en-US" sz="3000" u="none" cap="none" strike="noStrike">
                          <a:solidFill>
                            <a:srgbClr val="FFFFFF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Rol</a:t>
                      </a:r>
                      <a:endParaRPr b="1" i="0" sz="3000" u="none" cap="none" strike="noStrike">
                        <a:solidFill>
                          <a:srgbClr val="FFFFFF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0750" marB="50750" marR="50750" marL="50750" anchor="ctr">
                    <a:lnL cap="flat" cmpd="sng" w="2447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447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447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F537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b="1" lang="en-US" sz="3000" u="none" cap="none" strike="noStrike">
                          <a:solidFill>
                            <a:srgbClr val="FFFFFF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CCB</a:t>
                      </a:r>
                      <a:endParaRPr b="1" sz="3000" u="none" cap="none" strike="noStrike">
                        <a:solidFill>
                          <a:srgbClr val="FFFFFF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0750" marB="50750" marR="50750" marL="50750" anchor="ctr">
                    <a:lnL cap="flat" cmpd="sng" w="2447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447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447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F5370"/>
                    </a:solidFill>
                  </a:tcPr>
                </a:tc>
              </a:tr>
              <a:tr h="692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Helvetica Neue"/>
                        <a:buNone/>
                      </a:pPr>
                      <a:r>
                        <a:rPr lang="en-US" sz="3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I</a:t>
                      </a:r>
                      <a:endParaRPr sz="3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0750" marB="50750" marR="50750" marL="50750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Patrocinador</a:t>
                      </a:r>
                      <a:endParaRPr sz="3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0750" marB="50750" marR="50750" marL="50750">
                    <a:lnL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Sí</a:t>
                      </a:r>
                      <a:endParaRPr sz="3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0750" marB="50750" marR="50750" marL="50750">
                    <a:lnL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0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3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Coordinador de proyecto </a:t>
                      </a:r>
                      <a:endParaRPr sz="3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>
                    <a:lnL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Sí</a:t>
                      </a:r>
                      <a:endParaRPr sz="3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>
                    <a:lnL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0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3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Colaborador</a:t>
                      </a:r>
                      <a:endParaRPr sz="3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>
                    <a:lnL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Sí</a:t>
                      </a:r>
                      <a:endParaRPr sz="3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>
                    <a:lnL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0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3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Colaborador</a:t>
                      </a:r>
                      <a:endParaRPr sz="3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>
                    <a:lnL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No</a:t>
                      </a:r>
                      <a:endParaRPr sz="3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>
                    <a:lnL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0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3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Usuario final </a:t>
                      </a:r>
                      <a:endParaRPr sz="3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>
                    <a:lnL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No</a:t>
                      </a:r>
                      <a:endParaRPr sz="3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>
                    <a:lnL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0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t/>
                      </a:r>
                      <a:endParaRPr sz="3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Autorización para pago</a:t>
                      </a:r>
                      <a:endParaRPr sz="3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>
                    <a:lnL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No</a:t>
                      </a:r>
                      <a:endParaRPr sz="3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>
                    <a:lnL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0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t/>
                      </a:r>
                      <a:endParaRPr sz="3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t/>
                      </a:r>
                      <a:endParaRPr sz="3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0750" marB="50750" marR="50750" marL="50750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t/>
                      </a:r>
                      <a:endParaRPr sz="3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0750" marB="50750" marR="50750" marL="50750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26" name="Google Shape;126;p18"/>
          <p:cNvSpPr txBox="1"/>
          <p:nvPr/>
        </p:nvSpPr>
        <p:spPr>
          <a:xfrm>
            <a:off x="7348678" y="8255350"/>
            <a:ext cx="55395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Cabin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CCB – Comité de Control de Cambios</a:t>
            </a:r>
            <a:endParaRPr b="0" i="0" sz="20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 txBox="1"/>
          <p:nvPr/>
        </p:nvSpPr>
        <p:spPr>
          <a:xfrm>
            <a:off x="241250" y="2755600"/>
            <a:ext cx="6642300" cy="42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750" lIns="50750" spcFirstLastPara="1" rIns="50750" wrap="square" tIns="50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200"/>
              <a:buFont typeface="Oswald"/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Plan de Proyecto</a:t>
            </a:r>
            <a:br>
              <a:rPr b="0" i="0" lang="en-US" sz="7200" u="none" cap="none" strike="noStrik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7200" u="none" cap="none" strike="noStrik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white printer paperr" id="135" name="Google Shape;135;p19"/>
          <p:cNvPicPr preferRelativeResize="0"/>
          <p:nvPr/>
        </p:nvPicPr>
        <p:blipFill rotWithShape="1">
          <a:blip r:embed="rId3">
            <a:alphaModFix/>
          </a:blip>
          <a:srcRect b="14295" l="55166" r="7028" t="0"/>
          <a:stretch/>
        </p:blipFill>
        <p:spPr>
          <a:xfrm>
            <a:off x="7617175" y="-39800"/>
            <a:ext cx="6482375" cy="983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0"/>
          <p:cNvSpPr txBox="1"/>
          <p:nvPr/>
        </p:nvSpPr>
        <p:spPr>
          <a:xfrm>
            <a:off x="3099350" y="1925575"/>
            <a:ext cx="2097600" cy="11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Preproducción</a:t>
            </a:r>
            <a:endParaRPr b="1" i="0" sz="18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42" name="Google Shape;142;p20"/>
          <p:cNvCxnSpPr/>
          <p:nvPr/>
        </p:nvCxnSpPr>
        <p:spPr>
          <a:xfrm>
            <a:off x="11658900" y="8079125"/>
            <a:ext cx="676200" cy="96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43" name="Google Shape;143;p20"/>
          <p:cNvCxnSpPr/>
          <p:nvPr/>
        </p:nvCxnSpPr>
        <p:spPr>
          <a:xfrm rot="10800000">
            <a:off x="9766975" y="5239650"/>
            <a:ext cx="687000" cy="96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triangle"/>
            <a:tailEnd len="sm" w="sm" type="none"/>
          </a:ln>
        </p:spPr>
      </p:cxnSp>
      <p:sp>
        <p:nvSpPr>
          <p:cNvPr id="144" name="Google Shape;144;p20"/>
          <p:cNvSpPr/>
          <p:nvPr/>
        </p:nvSpPr>
        <p:spPr>
          <a:xfrm>
            <a:off x="0" y="1854475"/>
            <a:ext cx="2911800" cy="7509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0"/>
          <p:cNvSpPr/>
          <p:nvPr/>
        </p:nvSpPr>
        <p:spPr>
          <a:xfrm>
            <a:off x="2798675" y="1854525"/>
            <a:ext cx="3098100" cy="7509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0"/>
          <p:cNvSpPr/>
          <p:nvPr/>
        </p:nvSpPr>
        <p:spPr>
          <a:xfrm>
            <a:off x="681457" y="5991071"/>
            <a:ext cx="1880400" cy="2073600"/>
          </a:xfrm>
          <a:prstGeom prst="donut">
            <a:avLst>
              <a:gd fmla="val 16067" name="adj"/>
            </a:avLst>
          </a:prstGeom>
          <a:solidFill>
            <a:srgbClr val="000000">
              <a:alpha val="10196"/>
            </a:srgbClr>
          </a:solidFill>
          <a:ln>
            <a:noFill/>
          </a:ln>
        </p:spPr>
        <p:txBody>
          <a:bodyPr anchorCtr="0" anchor="ctr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7" name="Google Shape;147;p20"/>
          <p:cNvGrpSpPr/>
          <p:nvPr/>
        </p:nvGrpSpPr>
        <p:grpSpPr>
          <a:xfrm>
            <a:off x="2015861" y="5484965"/>
            <a:ext cx="1161812" cy="652869"/>
            <a:chOff x="5214050" y="732477"/>
            <a:chExt cx="1569591" cy="799595"/>
          </a:xfrm>
        </p:grpSpPr>
        <p:cxnSp>
          <p:nvCxnSpPr>
            <p:cNvPr id="148" name="Google Shape;148;p20"/>
            <p:cNvCxnSpPr/>
            <p:nvPr/>
          </p:nvCxnSpPr>
          <p:spPr>
            <a:xfrm flipH="1">
              <a:off x="5214050" y="1153772"/>
              <a:ext cx="273000" cy="378300"/>
            </a:xfrm>
            <a:prstGeom prst="straightConnector1">
              <a:avLst/>
            </a:prstGeom>
            <a:noFill/>
            <a:ln cap="flat" cmpd="sng" w="19050">
              <a:solidFill>
                <a:srgbClr val="155B54"/>
              </a:solidFill>
              <a:prstDash val="solid"/>
              <a:round/>
              <a:headEnd len="med" w="med" type="oval"/>
              <a:tailEnd len="sm" w="sm" type="none"/>
            </a:ln>
          </p:spPr>
        </p:cxnSp>
        <p:sp>
          <p:nvSpPr>
            <p:cNvPr id="149" name="Google Shape;149;p20"/>
            <p:cNvSpPr txBox="1"/>
            <p:nvPr/>
          </p:nvSpPr>
          <p:spPr>
            <a:xfrm>
              <a:off x="5288441" y="732477"/>
              <a:ext cx="14952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0000" lIns="130000" spcFirstLastPara="1" rIns="130000" wrap="square" tIns="1300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QA</a:t>
              </a:r>
              <a:endParaRPr b="0" i="0" sz="1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1" i="0" sz="1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50" name="Google Shape;150;p20"/>
          <p:cNvGrpSpPr/>
          <p:nvPr/>
        </p:nvGrpSpPr>
        <p:grpSpPr>
          <a:xfrm>
            <a:off x="-164028" y="5713565"/>
            <a:ext cx="1296920" cy="576669"/>
            <a:chOff x="2155839" y="825802"/>
            <a:chExt cx="1752122" cy="706270"/>
          </a:xfrm>
        </p:grpSpPr>
        <p:cxnSp>
          <p:nvCxnSpPr>
            <p:cNvPr id="151" name="Google Shape;151;p20"/>
            <p:cNvCxnSpPr/>
            <p:nvPr/>
          </p:nvCxnSpPr>
          <p:spPr>
            <a:xfrm>
              <a:off x="3634961" y="1153772"/>
              <a:ext cx="273000" cy="378300"/>
            </a:xfrm>
            <a:prstGeom prst="straightConnector1">
              <a:avLst/>
            </a:prstGeom>
            <a:noFill/>
            <a:ln cap="flat" cmpd="sng" w="19050">
              <a:solidFill>
                <a:srgbClr val="60B661"/>
              </a:solidFill>
              <a:prstDash val="solid"/>
              <a:round/>
              <a:headEnd len="med" w="med" type="oval"/>
              <a:tailEnd len="sm" w="sm" type="none"/>
            </a:ln>
          </p:spPr>
        </p:cxnSp>
        <p:sp>
          <p:nvSpPr>
            <p:cNvPr id="152" name="Google Shape;152;p20"/>
            <p:cNvSpPr txBox="1"/>
            <p:nvPr/>
          </p:nvSpPr>
          <p:spPr>
            <a:xfrm>
              <a:off x="2155839" y="825802"/>
              <a:ext cx="14952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0000" lIns="130000" spcFirstLastPara="1" rIns="130000" wrap="square" tIns="130000">
              <a:noAutofit/>
            </a:bodyPr>
            <a:lstStyle/>
            <a:p>
              <a:pPr indent="0" lvl="0" marL="0" marR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Desarrollo</a:t>
              </a:r>
              <a:endParaRPr b="0" i="0" sz="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1" i="0" sz="1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153" name="Google Shape;153;p20"/>
          <p:cNvCxnSpPr/>
          <p:nvPr/>
        </p:nvCxnSpPr>
        <p:spPr>
          <a:xfrm rot="10800000">
            <a:off x="2404213" y="7411629"/>
            <a:ext cx="327300" cy="125100"/>
          </a:xfrm>
          <a:prstGeom prst="straightConnector1">
            <a:avLst/>
          </a:prstGeom>
          <a:noFill/>
          <a:ln cap="flat" cmpd="sng" w="19050">
            <a:solidFill>
              <a:srgbClr val="249C90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154" name="Google Shape;154;p20"/>
          <p:cNvSpPr txBox="1"/>
          <p:nvPr/>
        </p:nvSpPr>
        <p:spPr>
          <a:xfrm>
            <a:off x="2403738" y="7436429"/>
            <a:ext cx="1106700" cy="5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Retro</a:t>
            </a:r>
            <a:endParaRPr b="1" i="0" sz="11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55" name="Google Shape;155;p20"/>
          <p:cNvGrpSpPr/>
          <p:nvPr/>
        </p:nvGrpSpPr>
        <p:grpSpPr>
          <a:xfrm>
            <a:off x="-304346" y="7302370"/>
            <a:ext cx="1142428" cy="634635"/>
            <a:chOff x="1966271" y="2771675"/>
            <a:chExt cx="1543404" cy="777263"/>
          </a:xfrm>
        </p:grpSpPr>
        <p:cxnSp>
          <p:nvCxnSpPr>
            <p:cNvPr id="156" name="Google Shape;156;p20"/>
            <p:cNvCxnSpPr/>
            <p:nvPr/>
          </p:nvCxnSpPr>
          <p:spPr>
            <a:xfrm flipH="1" rot="10800000">
              <a:off x="3059375" y="2771675"/>
              <a:ext cx="450300" cy="145200"/>
            </a:xfrm>
            <a:prstGeom prst="straightConnector1">
              <a:avLst/>
            </a:prstGeom>
            <a:noFill/>
            <a:ln cap="flat" cmpd="sng" w="19050">
              <a:solidFill>
                <a:srgbClr val="249C90"/>
              </a:solidFill>
              <a:prstDash val="solid"/>
              <a:round/>
              <a:headEnd len="med" w="med" type="oval"/>
              <a:tailEnd len="sm" w="sm" type="none"/>
            </a:ln>
          </p:spPr>
        </p:cxnSp>
        <p:sp>
          <p:nvSpPr>
            <p:cNvPr id="157" name="Google Shape;157;p20"/>
            <p:cNvSpPr txBox="1"/>
            <p:nvPr/>
          </p:nvSpPr>
          <p:spPr>
            <a:xfrm>
              <a:off x="1966271" y="2879338"/>
              <a:ext cx="14952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0000" lIns="130000" spcFirstLastPara="1" rIns="130000" wrap="square" tIns="130000">
              <a:noAutofit/>
            </a:bodyPr>
            <a:lstStyle/>
            <a:p>
              <a:pPr indent="0" lvl="0" marL="0" marR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Planeación</a:t>
              </a:r>
              <a:endParaRPr b="0" i="0" sz="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1" i="0" sz="1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58" name="Google Shape;158;p20"/>
          <p:cNvGrpSpPr/>
          <p:nvPr/>
        </p:nvGrpSpPr>
        <p:grpSpPr>
          <a:xfrm>
            <a:off x="595324" y="7930524"/>
            <a:ext cx="1966563" cy="852929"/>
            <a:chOff x="3181713" y="3541000"/>
            <a:chExt cx="2656800" cy="1044616"/>
          </a:xfrm>
        </p:grpSpPr>
        <p:cxnSp>
          <p:nvCxnSpPr>
            <p:cNvPr id="159" name="Google Shape;159;p20"/>
            <p:cNvCxnSpPr/>
            <p:nvPr/>
          </p:nvCxnSpPr>
          <p:spPr>
            <a:xfrm rot="10800000">
              <a:off x="4563402" y="3541000"/>
              <a:ext cx="0" cy="489600"/>
            </a:xfrm>
            <a:prstGeom prst="straightConnector1">
              <a:avLst/>
            </a:prstGeom>
            <a:noFill/>
            <a:ln cap="flat" cmpd="sng" w="19050">
              <a:solidFill>
                <a:srgbClr val="155B54"/>
              </a:solidFill>
              <a:prstDash val="solid"/>
              <a:round/>
              <a:headEnd len="med" w="med" type="oval"/>
              <a:tailEnd len="sm" w="sm" type="none"/>
            </a:ln>
          </p:spPr>
        </p:cxnSp>
        <p:sp>
          <p:nvSpPr>
            <p:cNvPr id="160" name="Google Shape;160;p20"/>
            <p:cNvSpPr txBox="1"/>
            <p:nvPr/>
          </p:nvSpPr>
          <p:spPr>
            <a:xfrm>
              <a:off x="3181713" y="3916016"/>
              <a:ext cx="26568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0000" lIns="130000" spcFirstLastPara="1" rIns="130000" wrap="square" tIns="1300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Gestión de solicitudes de  cambios</a:t>
              </a:r>
              <a:endParaRPr b="0" i="0" sz="1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1" i="0" sz="1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61" name="Google Shape;161;p20"/>
          <p:cNvSpPr/>
          <p:nvPr/>
        </p:nvSpPr>
        <p:spPr>
          <a:xfrm rot="1950205">
            <a:off x="597161" y="5951145"/>
            <a:ext cx="2045036" cy="2147673"/>
          </a:xfrm>
          <a:prstGeom prst="blockArc">
            <a:avLst>
              <a:gd fmla="val 14414370" name="adj1"/>
              <a:gd fmla="val 18998613" name="adj2"/>
              <a:gd fmla="val 8907" name="adj3"/>
            </a:avLst>
          </a:prstGeom>
          <a:solidFill>
            <a:srgbClr val="155B54"/>
          </a:solidFill>
          <a:ln>
            <a:noFill/>
          </a:ln>
          <a:effectLst>
            <a:outerShdw blurRad="71438" rotWithShape="0" algn="bl" dir="5400000" dist="9525">
              <a:srgbClr val="000000">
                <a:alpha val="40000"/>
              </a:srgbClr>
            </a:outerShdw>
          </a:effectLst>
        </p:spPr>
        <p:txBody>
          <a:bodyPr anchorCtr="0" anchor="ctr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0"/>
          <p:cNvSpPr/>
          <p:nvPr/>
        </p:nvSpPr>
        <p:spPr>
          <a:xfrm flipH="1" rot="-8850800">
            <a:off x="601646" y="5949877"/>
            <a:ext cx="2044299" cy="2146990"/>
          </a:xfrm>
          <a:prstGeom prst="blockArc">
            <a:avLst>
              <a:gd fmla="val 20178804" name="adj1"/>
              <a:gd fmla="val 2623923" name="adj2"/>
              <a:gd fmla="val 8858" name="adj3"/>
            </a:avLst>
          </a:prstGeom>
          <a:solidFill>
            <a:srgbClr val="249C90"/>
          </a:solidFill>
          <a:ln>
            <a:noFill/>
          </a:ln>
          <a:effectLst>
            <a:outerShdw blurRad="71438" rotWithShape="0" algn="bl" dir="5400000" dist="9525">
              <a:srgbClr val="000000">
                <a:alpha val="40000"/>
              </a:srgbClr>
            </a:outerShdw>
          </a:effectLst>
        </p:spPr>
        <p:txBody>
          <a:bodyPr anchorCtr="0" anchor="ctr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0"/>
          <p:cNvSpPr txBox="1"/>
          <p:nvPr/>
        </p:nvSpPr>
        <p:spPr>
          <a:xfrm>
            <a:off x="934976" y="6718300"/>
            <a:ext cx="1220400" cy="69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0000" lIns="130000" spcFirstLastPara="1" rIns="130000" wrap="square" tIns="1300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20202"/>
                </a:solidFill>
                <a:latin typeface="Roboto"/>
                <a:ea typeface="Roboto"/>
                <a:cs typeface="Roboto"/>
                <a:sym typeface="Roboto"/>
              </a:rPr>
              <a:t>Iteración 1...N</a:t>
            </a:r>
            <a:endParaRPr b="0" i="0" sz="1000" u="none" cap="none" strike="noStrike">
              <a:solidFill>
                <a:srgbClr val="02020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20"/>
          <p:cNvSpPr/>
          <p:nvPr/>
        </p:nvSpPr>
        <p:spPr>
          <a:xfrm rot="-3909040">
            <a:off x="2343125" y="6567073"/>
            <a:ext cx="291267" cy="274808"/>
          </a:xfrm>
          <a:prstGeom prst="rtTriangle">
            <a:avLst/>
          </a:prstGeom>
          <a:solidFill>
            <a:srgbClr val="155B54"/>
          </a:solidFill>
          <a:ln>
            <a:noFill/>
          </a:ln>
        </p:spPr>
        <p:txBody>
          <a:bodyPr anchorCtr="0" anchor="ctr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0"/>
          <p:cNvSpPr/>
          <p:nvPr/>
        </p:nvSpPr>
        <p:spPr>
          <a:xfrm flipH="1" rot="-1949120">
            <a:off x="593804" y="5947771"/>
            <a:ext cx="2049959" cy="2152773"/>
          </a:xfrm>
          <a:prstGeom prst="blockArc">
            <a:avLst>
              <a:gd fmla="val 14334136" name="adj1"/>
              <a:gd fmla="val 18854681" name="adj2"/>
              <a:gd fmla="val 8846" name="adj3"/>
            </a:avLst>
          </a:prstGeom>
          <a:solidFill>
            <a:srgbClr val="60B661"/>
          </a:solidFill>
          <a:ln>
            <a:noFill/>
          </a:ln>
          <a:effectLst>
            <a:outerShdw blurRad="71438" rotWithShape="0" algn="bl" dir="5400000" dist="9525">
              <a:srgbClr val="000000">
                <a:alpha val="40000"/>
              </a:srgbClr>
            </a:outerShdw>
          </a:effectLst>
        </p:spPr>
        <p:txBody>
          <a:bodyPr anchorCtr="0" anchor="ctr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0"/>
          <p:cNvSpPr/>
          <p:nvPr/>
        </p:nvSpPr>
        <p:spPr>
          <a:xfrm rot="8850800">
            <a:off x="588798" y="5952183"/>
            <a:ext cx="2044299" cy="2146990"/>
          </a:xfrm>
          <a:prstGeom prst="blockArc">
            <a:avLst>
              <a:gd fmla="val 20184517" name="adj1"/>
              <a:gd fmla="val 3007258" name="adj2"/>
              <a:gd fmla="val 9336" name="adj3"/>
            </a:avLst>
          </a:prstGeom>
          <a:solidFill>
            <a:srgbClr val="249C90"/>
          </a:solidFill>
          <a:ln cap="flat" cmpd="sng" w="9525">
            <a:solidFill>
              <a:srgbClr val="249C90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5400000" dist="9525">
              <a:srgbClr val="000000">
                <a:alpha val="40000"/>
              </a:srgbClr>
            </a:outerShdw>
          </a:effectLst>
        </p:spPr>
        <p:txBody>
          <a:bodyPr anchorCtr="0" anchor="ctr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0"/>
          <p:cNvSpPr/>
          <p:nvPr/>
        </p:nvSpPr>
        <p:spPr>
          <a:xfrm flipH="1" rot="-8850800">
            <a:off x="588181" y="5953428"/>
            <a:ext cx="2044299" cy="2146990"/>
          </a:xfrm>
          <a:prstGeom prst="blockArc">
            <a:avLst>
              <a:gd fmla="val 15738599" name="adj1"/>
              <a:gd fmla="val 20008131" name="adj2"/>
              <a:gd fmla="val 9063" name="adj3"/>
            </a:avLst>
          </a:prstGeom>
          <a:solidFill>
            <a:srgbClr val="155B54"/>
          </a:solidFill>
          <a:ln>
            <a:noFill/>
          </a:ln>
          <a:effectLst>
            <a:outerShdw blurRad="71438" rotWithShape="0" algn="bl" dir="5400000" dist="9525">
              <a:srgbClr val="000000">
                <a:alpha val="40000"/>
              </a:srgbClr>
            </a:outerShdw>
          </a:effectLst>
        </p:spPr>
        <p:txBody>
          <a:bodyPr anchorCtr="0" anchor="ctr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0"/>
          <p:cNvSpPr/>
          <p:nvPr/>
        </p:nvSpPr>
        <p:spPr>
          <a:xfrm rot="9103483">
            <a:off x="617061" y="6558303"/>
            <a:ext cx="274219" cy="291751"/>
          </a:xfrm>
          <a:prstGeom prst="rtTriangle">
            <a:avLst/>
          </a:prstGeom>
          <a:solidFill>
            <a:srgbClr val="249C90"/>
          </a:solidFill>
          <a:ln>
            <a:noFill/>
          </a:ln>
        </p:spPr>
        <p:txBody>
          <a:bodyPr anchorCtr="0" anchor="ctr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0"/>
          <p:cNvSpPr/>
          <p:nvPr/>
        </p:nvSpPr>
        <p:spPr>
          <a:xfrm rot="522442">
            <a:off x="2030354" y="7684144"/>
            <a:ext cx="269506" cy="295749"/>
          </a:xfrm>
          <a:prstGeom prst="rtTriangle">
            <a:avLst/>
          </a:prstGeom>
          <a:solidFill>
            <a:srgbClr val="249C90"/>
          </a:solidFill>
          <a:ln>
            <a:noFill/>
          </a:ln>
        </p:spPr>
        <p:txBody>
          <a:bodyPr anchorCtr="0" anchor="ctr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0"/>
          <p:cNvSpPr/>
          <p:nvPr/>
        </p:nvSpPr>
        <p:spPr>
          <a:xfrm rot="4906272">
            <a:off x="931633" y="7697063"/>
            <a:ext cx="295543" cy="269837"/>
          </a:xfrm>
          <a:prstGeom prst="rtTriangle">
            <a:avLst/>
          </a:prstGeom>
          <a:solidFill>
            <a:srgbClr val="155B54"/>
          </a:solidFill>
          <a:ln>
            <a:noFill/>
          </a:ln>
        </p:spPr>
        <p:txBody>
          <a:bodyPr anchorCtr="0" anchor="ctr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20"/>
          <p:cNvSpPr/>
          <p:nvPr/>
        </p:nvSpPr>
        <p:spPr>
          <a:xfrm rot="-7934950">
            <a:off x="1477863" y="5885194"/>
            <a:ext cx="282886" cy="282886"/>
          </a:xfrm>
          <a:prstGeom prst="rtTriangle">
            <a:avLst/>
          </a:prstGeom>
          <a:solidFill>
            <a:srgbClr val="60B661"/>
          </a:solidFill>
          <a:ln>
            <a:noFill/>
          </a:ln>
        </p:spPr>
        <p:txBody>
          <a:bodyPr anchorCtr="0" anchor="ctr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0"/>
          <p:cNvSpPr/>
          <p:nvPr/>
        </p:nvSpPr>
        <p:spPr>
          <a:xfrm>
            <a:off x="3750213" y="4433123"/>
            <a:ext cx="1880400" cy="2073600"/>
          </a:xfrm>
          <a:prstGeom prst="donut">
            <a:avLst>
              <a:gd fmla="val 16067" name="adj"/>
            </a:avLst>
          </a:prstGeom>
          <a:solidFill>
            <a:srgbClr val="000000">
              <a:alpha val="10196"/>
            </a:srgbClr>
          </a:solidFill>
          <a:ln>
            <a:noFill/>
          </a:ln>
        </p:spPr>
        <p:txBody>
          <a:bodyPr anchorCtr="0" anchor="ctr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3" name="Google Shape;173;p20"/>
          <p:cNvCxnSpPr/>
          <p:nvPr/>
        </p:nvCxnSpPr>
        <p:spPr>
          <a:xfrm flipH="1">
            <a:off x="5380391" y="4368809"/>
            <a:ext cx="202200" cy="309000"/>
          </a:xfrm>
          <a:prstGeom prst="straightConnector1">
            <a:avLst/>
          </a:prstGeom>
          <a:noFill/>
          <a:ln cap="flat" cmpd="sng" w="19050">
            <a:solidFill>
              <a:srgbClr val="155B54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174" name="Google Shape;174;p20"/>
          <p:cNvSpPr txBox="1"/>
          <p:nvPr/>
        </p:nvSpPr>
        <p:spPr>
          <a:xfrm>
            <a:off x="5435581" y="4024822"/>
            <a:ext cx="1106700" cy="5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QA</a:t>
            </a:r>
            <a:endParaRPr b="0" i="0" sz="11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75" name="Google Shape;175;p20"/>
          <p:cNvGrpSpPr/>
          <p:nvPr/>
        </p:nvGrpSpPr>
        <p:grpSpPr>
          <a:xfrm>
            <a:off x="2798679" y="3991834"/>
            <a:ext cx="1296920" cy="576669"/>
            <a:chOff x="2155839" y="825802"/>
            <a:chExt cx="1752122" cy="706270"/>
          </a:xfrm>
        </p:grpSpPr>
        <p:cxnSp>
          <p:nvCxnSpPr>
            <p:cNvPr id="176" name="Google Shape;176;p20"/>
            <p:cNvCxnSpPr/>
            <p:nvPr/>
          </p:nvCxnSpPr>
          <p:spPr>
            <a:xfrm>
              <a:off x="3634961" y="1153772"/>
              <a:ext cx="273000" cy="378300"/>
            </a:xfrm>
            <a:prstGeom prst="straightConnector1">
              <a:avLst/>
            </a:prstGeom>
            <a:noFill/>
            <a:ln cap="flat" cmpd="sng" w="19050">
              <a:solidFill>
                <a:srgbClr val="60B661"/>
              </a:solidFill>
              <a:prstDash val="solid"/>
              <a:round/>
              <a:headEnd len="med" w="med" type="oval"/>
              <a:tailEnd len="sm" w="sm" type="none"/>
            </a:ln>
          </p:spPr>
        </p:cxnSp>
        <p:sp>
          <p:nvSpPr>
            <p:cNvPr id="177" name="Google Shape;177;p20"/>
            <p:cNvSpPr txBox="1"/>
            <p:nvPr/>
          </p:nvSpPr>
          <p:spPr>
            <a:xfrm>
              <a:off x="2155839" y="825802"/>
              <a:ext cx="14952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0000" lIns="130000" spcFirstLastPara="1" rIns="130000" wrap="square" tIns="130000">
              <a:noAutofit/>
            </a:bodyPr>
            <a:lstStyle/>
            <a:p>
              <a:pPr indent="0" lvl="0" marL="0" marR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Desarrollo</a:t>
              </a:r>
              <a:endParaRPr b="0" i="0" sz="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1" i="0" sz="1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78" name="Google Shape;178;p20"/>
          <p:cNvGrpSpPr/>
          <p:nvPr/>
        </p:nvGrpSpPr>
        <p:grpSpPr>
          <a:xfrm>
            <a:off x="2764411" y="5653786"/>
            <a:ext cx="1142428" cy="546728"/>
            <a:chOff x="1966271" y="2412712"/>
            <a:chExt cx="1543404" cy="669600"/>
          </a:xfrm>
        </p:grpSpPr>
        <p:cxnSp>
          <p:nvCxnSpPr>
            <p:cNvPr id="179" name="Google Shape;179;p20"/>
            <p:cNvCxnSpPr/>
            <p:nvPr/>
          </p:nvCxnSpPr>
          <p:spPr>
            <a:xfrm flipH="1" rot="10800000">
              <a:off x="3059375" y="2771675"/>
              <a:ext cx="450300" cy="145200"/>
            </a:xfrm>
            <a:prstGeom prst="straightConnector1">
              <a:avLst/>
            </a:prstGeom>
            <a:noFill/>
            <a:ln cap="flat" cmpd="sng" w="19050">
              <a:solidFill>
                <a:srgbClr val="249C90"/>
              </a:solidFill>
              <a:prstDash val="solid"/>
              <a:round/>
              <a:headEnd len="med" w="med" type="oval"/>
              <a:tailEnd len="sm" w="sm" type="none"/>
            </a:ln>
          </p:spPr>
        </p:cxnSp>
        <p:sp>
          <p:nvSpPr>
            <p:cNvPr id="180" name="Google Shape;180;p20"/>
            <p:cNvSpPr txBox="1"/>
            <p:nvPr/>
          </p:nvSpPr>
          <p:spPr>
            <a:xfrm>
              <a:off x="1966271" y="2412712"/>
              <a:ext cx="14952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0000" lIns="130000" spcFirstLastPara="1" rIns="130000" wrap="square" tIns="130000">
              <a:noAutofit/>
            </a:bodyPr>
            <a:lstStyle/>
            <a:p>
              <a:pPr indent="0" lvl="0" marL="0" marR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Planeación</a:t>
              </a:r>
              <a:endParaRPr b="0" i="0" sz="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1" i="0" sz="1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81" name="Google Shape;181;p20"/>
          <p:cNvGrpSpPr/>
          <p:nvPr/>
        </p:nvGrpSpPr>
        <p:grpSpPr>
          <a:xfrm>
            <a:off x="4127826" y="6372576"/>
            <a:ext cx="1106747" cy="929125"/>
            <a:chOff x="3808226" y="3541000"/>
            <a:chExt cx="1495200" cy="1137936"/>
          </a:xfrm>
        </p:grpSpPr>
        <p:cxnSp>
          <p:nvCxnSpPr>
            <p:cNvPr id="182" name="Google Shape;182;p20"/>
            <p:cNvCxnSpPr/>
            <p:nvPr/>
          </p:nvCxnSpPr>
          <p:spPr>
            <a:xfrm rot="10800000">
              <a:off x="4563402" y="3541000"/>
              <a:ext cx="0" cy="489600"/>
            </a:xfrm>
            <a:prstGeom prst="straightConnector1">
              <a:avLst/>
            </a:prstGeom>
            <a:noFill/>
            <a:ln cap="flat" cmpd="sng" w="19050">
              <a:solidFill>
                <a:srgbClr val="155B54"/>
              </a:solidFill>
              <a:prstDash val="solid"/>
              <a:round/>
              <a:headEnd len="med" w="med" type="oval"/>
              <a:tailEnd len="sm" w="sm" type="none"/>
            </a:ln>
          </p:spPr>
        </p:cxnSp>
        <p:sp>
          <p:nvSpPr>
            <p:cNvPr id="183" name="Google Shape;183;p20"/>
            <p:cNvSpPr txBox="1"/>
            <p:nvPr/>
          </p:nvSpPr>
          <p:spPr>
            <a:xfrm>
              <a:off x="3808226" y="4009336"/>
              <a:ext cx="14952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0000" lIns="130000" spcFirstLastPara="1" rIns="130000" wrap="square" tIns="1300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Gestión de solicitudes de  cambios</a:t>
              </a:r>
              <a:endParaRPr b="0" i="0" sz="1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1" i="0" sz="1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84" name="Google Shape;184;p20"/>
          <p:cNvSpPr/>
          <p:nvPr/>
        </p:nvSpPr>
        <p:spPr>
          <a:xfrm rot="1950205">
            <a:off x="3665918" y="4393197"/>
            <a:ext cx="2045036" cy="2147673"/>
          </a:xfrm>
          <a:prstGeom prst="blockArc">
            <a:avLst>
              <a:gd fmla="val 14414370" name="adj1"/>
              <a:gd fmla="val 18998613" name="adj2"/>
              <a:gd fmla="val 8907" name="adj3"/>
            </a:avLst>
          </a:prstGeom>
          <a:solidFill>
            <a:srgbClr val="155B54"/>
          </a:solidFill>
          <a:ln>
            <a:noFill/>
          </a:ln>
          <a:effectLst>
            <a:outerShdw blurRad="71438" rotWithShape="0" algn="bl" dir="5400000" dist="9525">
              <a:srgbClr val="000000">
                <a:alpha val="40000"/>
              </a:srgbClr>
            </a:outerShdw>
          </a:effectLst>
        </p:spPr>
        <p:txBody>
          <a:bodyPr anchorCtr="0" anchor="ctr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0"/>
          <p:cNvSpPr/>
          <p:nvPr/>
        </p:nvSpPr>
        <p:spPr>
          <a:xfrm flipH="1" rot="-8850800">
            <a:off x="3670402" y="4391928"/>
            <a:ext cx="2044299" cy="2146990"/>
          </a:xfrm>
          <a:prstGeom prst="blockArc">
            <a:avLst>
              <a:gd fmla="val 20178804" name="adj1"/>
              <a:gd fmla="val 2623923" name="adj2"/>
              <a:gd fmla="val 8858" name="adj3"/>
            </a:avLst>
          </a:prstGeom>
          <a:solidFill>
            <a:srgbClr val="249C90"/>
          </a:solidFill>
          <a:ln>
            <a:noFill/>
          </a:ln>
          <a:effectLst>
            <a:outerShdw blurRad="71438" rotWithShape="0" algn="bl" dir="5400000" dist="9525">
              <a:srgbClr val="000000">
                <a:alpha val="40000"/>
              </a:srgbClr>
            </a:outerShdw>
          </a:effectLst>
        </p:spPr>
        <p:txBody>
          <a:bodyPr anchorCtr="0" anchor="ctr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0"/>
          <p:cNvSpPr/>
          <p:nvPr/>
        </p:nvSpPr>
        <p:spPr>
          <a:xfrm rot="-3909040">
            <a:off x="5411882" y="5009124"/>
            <a:ext cx="291267" cy="274808"/>
          </a:xfrm>
          <a:prstGeom prst="rtTriangle">
            <a:avLst/>
          </a:prstGeom>
          <a:solidFill>
            <a:srgbClr val="155B54"/>
          </a:solidFill>
          <a:ln>
            <a:noFill/>
          </a:ln>
        </p:spPr>
        <p:txBody>
          <a:bodyPr anchorCtr="0" anchor="ctr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0"/>
          <p:cNvSpPr/>
          <p:nvPr/>
        </p:nvSpPr>
        <p:spPr>
          <a:xfrm flipH="1" rot="-1949120">
            <a:off x="3662561" y="4389822"/>
            <a:ext cx="2049959" cy="2152773"/>
          </a:xfrm>
          <a:prstGeom prst="blockArc">
            <a:avLst>
              <a:gd fmla="val 14334136" name="adj1"/>
              <a:gd fmla="val 18854681" name="adj2"/>
              <a:gd fmla="val 8846" name="adj3"/>
            </a:avLst>
          </a:prstGeom>
          <a:solidFill>
            <a:srgbClr val="60B661"/>
          </a:solidFill>
          <a:ln>
            <a:noFill/>
          </a:ln>
          <a:effectLst>
            <a:outerShdw blurRad="71438" rotWithShape="0" algn="bl" dir="5400000" dist="9525">
              <a:srgbClr val="000000">
                <a:alpha val="40000"/>
              </a:srgbClr>
            </a:outerShdw>
          </a:effectLst>
        </p:spPr>
        <p:txBody>
          <a:bodyPr anchorCtr="0" anchor="ctr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0"/>
          <p:cNvSpPr/>
          <p:nvPr/>
        </p:nvSpPr>
        <p:spPr>
          <a:xfrm rot="8850800">
            <a:off x="3657555" y="4394235"/>
            <a:ext cx="2044299" cy="2146990"/>
          </a:xfrm>
          <a:prstGeom prst="blockArc">
            <a:avLst>
              <a:gd fmla="val 20184517" name="adj1"/>
              <a:gd fmla="val 3007258" name="adj2"/>
              <a:gd fmla="val 9336" name="adj3"/>
            </a:avLst>
          </a:prstGeom>
          <a:solidFill>
            <a:srgbClr val="249C90"/>
          </a:solidFill>
          <a:ln cap="flat" cmpd="sng" w="9525">
            <a:solidFill>
              <a:srgbClr val="249C90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5400000" dist="9525">
              <a:srgbClr val="000000">
                <a:alpha val="40000"/>
              </a:srgbClr>
            </a:outerShdw>
          </a:effectLst>
        </p:spPr>
        <p:txBody>
          <a:bodyPr anchorCtr="0" anchor="ctr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20"/>
          <p:cNvSpPr/>
          <p:nvPr/>
        </p:nvSpPr>
        <p:spPr>
          <a:xfrm flipH="1" rot="-8850800">
            <a:off x="3656938" y="4395480"/>
            <a:ext cx="2044299" cy="2146990"/>
          </a:xfrm>
          <a:prstGeom prst="blockArc">
            <a:avLst>
              <a:gd fmla="val 15738599" name="adj1"/>
              <a:gd fmla="val 20008131" name="adj2"/>
              <a:gd fmla="val 9063" name="adj3"/>
            </a:avLst>
          </a:prstGeom>
          <a:solidFill>
            <a:srgbClr val="155B54"/>
          </a:solidFill>
          <a:ln>
            <a:noFill/>
          </a:ln>
          <a:effectLst>
            <a:outerShdw blurRad="71438" rotWithShape="0" algn="bl" dir="5400000" dist="9525">
              <a:srgbClr val="000000">
                <a:alpha val="40000"/>
              </a:srgbClr>
            </a:outerShdw>
          </a:effectLst>
        </p:spPr>
        <p:txBody>
          <a:bodyPr anchorCtr="0" anchor="ctr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20"/>
          <p:cNvSpPr/>
          <p:nvPr/>
        </p:nvSpPr>
        <p:spPr>
          <a:xfrm rot="9103483">
            <a:off x="3657243" y="5109543"/>
            <a:ext cx="274219" cy="291751"/>
          </a:xfrm>
          <a:prstGeom prst="rtTriangle">
            <a:avLst/>
          </a:prstGeom>
          <a:solidFill>
            <a:srgbClr val="249C90"/>
          </a:solidFill>
          <a:ln>
            <a:noFill/>
          </a:ln>
        </p:spPr>
        <p:txBody>
          <a:bodyPr anchorCtr="0" anchor="ctr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20"/>
          <p:cNvSpPr/>
          <p:nvPr/>
        </p:nvSpPr>
        <p:spPr>
          <a:xfrm rot="4906272">
            <a:off x="4000390" y="6139115"/>
            <a:ext cx="295543" cy="269837"/>
          </a:xfrm>
          <a:prstGeom prst="rtTriangle">
            <a:avLst/>
          </a:prstGeom>
          <a:solidFill>
            <a:srgbClr val="155B54"/>
          </a:solidFill>
          <a:ln>
            <a:noFill/>
          </a:ln>
        </p:spPr>
        <p:txBody>
          <a:bodyPr anchorCtr="0" anchor="ctr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0"/>
          <p:cNvSpPr/>
          <p:nvPr/>
        </p:nvSpPr>
        <p:spPr>
          <a:xfrm rot="-7934950">
            <a:off x="4546620" y="4293559"/>
            <a:ext cx="282886" cy="282886"/>
          </a:xfrm>
          <a:prstGeom prst="rtTriangle">
            <a:avLst/>
          </a:prstGeom>
          <a:solidFill>
            <a:srgbClr val="60B661"/>
          </a:solidFill>
          <a:ln>
            <a:noFill/>
          </a:ln>
        </p:spPr>
        <p:txBody>
          <a:bodyPr anchorCtr="0" anchor="ctr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0"/>
          <p:cNvSpPr txBox="1"/>
          <p:nvPr/>
        </p:nvSpPr>
        <p:spPr>
          <a:xfrm>
            <a:off x="3288491" y="7884088"/>
            <a:ext cx="1107000" cy="5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Sí</a:t>
            </a:r>
            <a:endParaRPr b="1" i="0" sz="11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94" name="Google Shape;194;p20"/>
          <p:cNvCxnSpPr/>
          <p:nvPr/>
        </p:nvCxnSpPr>
        <p:spPr>
          <a:xfrm>
            <a:off x="2934531" y="7667144"/>
            <a:ext cx="0" cy="3999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oval"/>
            <a:tailEnd len="sm" w="sm" type="none"/>
          </a:ln>
        </p:spPr>
      </p:cxnSp>
      <p:grpSp>
        <p:nvGrpSpPr>
          <p:cNvPr id="195" name="Google Shape;195;p20"/>
          <p:cNvGrpSpPr/>
          <p:nvPr/>
        </p:nvGrpSpPr>
        <p:grpSpPr>
          <a:xfrm>
            <a:off x="2393104" y="7832360"/>
            <a:ext cx="1511984" cy="973051"/>
            <a:chOff x="5087575" y="7380200"/>
            <a:chExt cx="1867800" cy="1227514"/>
          </a:xfrm>
        </p:grpSpPr>
        <p:sp>
          <p:nvSpPr>
            <p:cNvPr id="196" name="Google Shape;196;p20"/>
            <p:cNvSpPr/>
            <p:nvPr/>
          </p:nvSpPr>
          <p:spPr>
            <a:xfrm>
              <a:off x="5154675" y="7380200"/>
              <a:ext cx="1172100" cy="1222200"/>
            </a:xfrm>
            <a:prstGeom prst="diamond">
              <a:avLst/>
            </a:prstGeom>
            <a:solidFill>
              <a:srgbClr val="767676"/>
            </a:solidFill>
            <a:ln>
              <a:noFill/>
            </a:ln>
            <a:effectLst>
              <a:outerShdw blurRad="71438" rotWithShape="0" algn="bl" dir="5400000" dist="9525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0"/>
            <p:cNvSpPr txBox="1"/>
            <p:nvPr/>
          </p:nvSpPr>
          <p:spPr>
            <a:xfrm>
              <a:off x="5087575" y="7714314"/>
              <a:ext cx="1867800" cy="89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0000" lIns="130000" spcFirstLastPara="1" rIns="130000" wrap="square" tIns="1300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¿Se aprueba?</a:t>
              </a:r>
              <a:endParaRPr b="1" i="0" sz="11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198" name="Google Shape;198;p20"/>
          <p:cNvCxnSpPr/>
          <p:nvPr/>
        </p:nvCxnSpPr>
        <p:spPr>
          <a:xfrm flipH="1">
            <a:off x="1627525" y="8301925"/>
            <a:ext cx="806400" cy="66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99" name="Google Shape;199;p20"/>
          <p:cNvSpPr txBox="1"/>
          <p:nvPr/>
        </p:nvSpPr>
        <p:spPr>
          <a:xfrm>
            <a:off x="2073550" y="7931882"/>
            <a:ext cx="1106700" cy="5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No</a:t>
            </a:r>
            <a:endParaRPr b="1" i="0" sz="1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0" name="Google Shape;200;p20"/>
          <p:cNvSpPr/>
          <p:nvPr/>
        </p:nvSpPr>
        <p:spPr>
          <a:xfrm>
            <a:off x="6858652" y="2891939"/>
            <a:ext cx="1880400" cy="2073600"/>
          </a:xfrm>
          <a:prstGeom prst="donut">
            <a:avLst>
              <a:gd fmla="val 16067" name="adj"/>
            </a:avLst>
          </a:prstGeom>
          <a:solidFill>
            <a:srgbClr val="000000">
              <a:alpha val="10196"/>
            </a:srgbClr>
          </a:solidFill>
          <a:ln>
            <a:noFill/>
          </a:ln>
        </p:spPr>
        <p:txBody>
          <a:bodyPr anchorCtr="0" anchor="ctr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1" name="Google Shape;201;p20"/>
          <p:cNvGrpSpPr/>
          <p:nvPr/>
        </p:nvGrpSpPr>
        <p:grpSpPr>
          <a:xfrm>
            <a:off x="8488955" y="2559839"/>
            <a:ext cx="1238012" cy="652869"/>
            <a:chOff x="5214050" y="732477"/>
            <a:chExt cx="1672537" cy="799595"/>
          </a:xfrm>
        </p:grpSpPr>
        <p:cxnSp>
          <p:nvCxnSpPr>
            <p:cNvPr id="202" name="Google Shape;202;p20"/>
            <p:cNvCxnSpPr/>
            <p:nvPr/>
          </p:nvCxnSpPr>
          <p:spPr>
            <a:xfrm flipH="1">
              <a:off x="5214050" y="1153772"/>
              <a:ext cx="273000" cy="378300"/>
            </a:xfrm>
            <a:prstGeom prst="straightConnector1">
              <a:avLst/>
            </a:prstGeom>
            <a:noFill/>
            <a:ln cap="flat" cmpd="sng" w="19050">
              <a:solidFill>
                <a:srgbClr val="155B54"/>
              </a:solidFill>
              <a:prstDash val="solid"/>
              <a:round/>
              <a:headEnd len="med" w="med" type="oval"/>
              <a:tailEnd len="sm" w="sm" type="none"/>
            </a:ln>
          </p:spPr>
        </p:cxnSp>
        <p:sp>
          <p:nvSpPr>
            <p:cNvPr id="203" name="Google Shape;203;p20"/>
            <p:cNvSpPr txBox="1"/>
            <p:nvPr/>
          </p:nvSpPr>
          <p:spPr>
            <a:xfrm>
              <a:off x="5391387" y="732477"/>
              <a:ext cx="14952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0000" lIns="130000" spcFirstLastPara="1" rIns="130000" wrap="square" tIns="1300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QA</a:t>
              </a:r>
              <a:endParaRPr b="0" i="0" sz="1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1" i="0" sz="1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04" name="Google Shape;204;p20"/>
          <p:cNvGrpSpPr/>
          <p:nvPr/>
        </p:nvGrpSpPr>
        <p:grpSpPr>
          <a:xfrm>
            <a:off x="5509788" y="5763440"/>
            <a:ext cx="1106747" cy="581123"/>
            <a:chOff x="5611987" y="2771675"/>
            <a:chExt cx="1495200" cy="711725"/>
          </a:xfrm>
        </p:grpSpPr>
        <p:cxnSp>
          <p:nvCxnSpPr>
            <p:cNvPr id="205" name="Google Shape;205;p20"/>
            <p:cNvCxnSpPr/>
            <p:nvPr/>
          </p:nvCxnSpPr>
          <p:spPr>
            <a:xfrm rot="10800000">
              <a:off x="5625475" y="2771675"/>
              <a:ext cx="442200" cy="153300"/>
            </a:xfrm>
            <a:prstGeom prst="straightConnector1">
              <a:avLst/>
            </a:prstGeom>
            <a:noFill/>
            <a:ln cap="flat" cmpd="sng" w="19050">
              <a:solidFill>
                <a:srgbClr val="249C90"/>
              </a:solidFill>
              <a:prstDash val="solid"/>
              <a:round/>
              <a:headEnd len="med" w="med" type="oval"/>
              <a:tailEnd len="sm" w="sm" type="none"/>
            </a:ln>
          </p:spPr>
        </p:cxnSp>
        <p:sp>
          <p:nvSpPr>
            <p:cNvPr id="206" name="Google Shape;206;p20"/>
            <p:cNvSpPr txBox="1"/>
            <p:nvPr/>
          </p:nvSpPr>
          <p:spPr>
            <a:xfrm>
              <a:off x="5611987" y="2813800"/>
              <a:ext cx="14952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0000" lIns="130000" spcFirstLastPara="1" rIns="130000" wrap="square" tIns="1300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Retro</a:t>
              </a:r>
              <a:endParaRPr b="1" i="0" sz="1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07" name="Google Shape;207;p20"/>
          <p:cNvGrpSpPr/>
          <p:nvPr/>
        </p:nvGrpSpPr>
        <p:grpSpPr>
          <a:xfrm>
            <a:off x="5983318" y="2450650"/>
            <a:ext cx="1296920" cy="576669"/>
            <a:chOff x="2155839" y="825802"/>
            <a:chExt cx="1752122" cy="706270"/>
          </a:xfrm>
        </p:grpSpPr>
        <p:cxnSp>
          <p:nvCxnSpPr>
            <p:cNvPr id="208" name="Google Shape;208;p20"/>
            <p:cNvCxnSpPr/>
            <p:nvPr/>
          </p:nvCxnSpPr>
          <p:spPr>
            <a:xfrm>
              <a:off x="3634961" y="1153772"/>
              <a:ext cx="273000" cy="378300"/>
            </a:xfrm>
            <a:prstGeom prst="straightConnector1">
              <a:avLst/>
            </a:prstGeom>
            <a:noFill/>
            <a:ln cap="flat" cmpd="sng" w="19050">
              <a:solidFill>
                <a:srgbClr val="60B661"/>
              </a:solidFill>
              <a:prstDash val="solid"/>
              <a:round/>
              <a:headEnd len="med" w="med" type="oval"/>
              <a:tailEnd len="sm" w="sm" type="none"/>
            </a:ln>
          </p:spPr>
        </p:cxnSp>
        <p:sp>
          <p:nvSpPr>
            <p:cNvPr id="209" name="Google Shape;209;p20"/>
            <p:cNvSpPr txBox="1"/>
            <p:nvPr/>
          </p:nvSpPr>
          <p:spPr>
            <a:xfrm>
              <a:off x="2155839" y="825802"/>
              <a:ext cx="14952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0000" lIns="130000" spcFirstLastPara="1" rIns="130000" wrap="square" tIns="130000">
              <a:noAutofit/>
            </a:bodyPr>
            <a:lstStyle/>
            <a:p>
              <a:pPr indent="0" lvl="0" marL="0" marR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Desarrollo</a:t>
              </a:r>
              <a:endParaRPr b="0" i="0" sz="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1" i="0" sz="1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10" name="Google Shape;210;p20"/>
          <p:cNvGrpSpPr/>
          <p:nvPr/>
        </p:nvGrpSpPr>
        <p:grpSpPr>
          <a:xfrm>
            <a:off x="5720450" y="4112602"/>
            <a:ext cx="1294828" cy="546728"/>
            <a:chOff x="1760381" y="2412712"/>
            <a:chExt cx="1749294" cy="669600"/>
          </a:xfrm>
        </p:grpSpPr>
        <p:cxnSp>
          <p:nvCxnSpPr>
            <p:cNvPr id="211" name="Google Shape;211;p20"/>
            <p:cNvCxnSpPr/>
            <p:nvPr/>
          </p:nvCxnSpPr>
          <p:spPr>
            <a:xfrm flipH="1" rot="10800000">
              <a:off x="3059375" y="2771675"/>
              <a:ext cx="450300" cy="145200"/>
            </a:xfrm>
            <a:prstGeom prst="straightConnector1">
              <a:avLst/>
            </a:prstGeom>
            <a:noFill/>
            <a:ln cap="flat" cmpd="sng" w="19050">
              <a:solidFill>
                <a:srgbClr val="249C90"/>
              </a:solidFill>
              <a:prstDash val="solid"/>
              <a:round/>
              <a:headEnd len="med" w="med" type="oval"/>
              <a:tailEnd len="sm" w="sm" type="none"/>
            </a:ln>
          </p:spPr>
        </p:cxnSp>
        <p:sp>
          <p:nvSpPr>
            <p:cNvPr id="212" name="Google Shape;212;p20"/>
            <p:cNvSpPr txBox="1"/>
            <p:nvPr/>
          </p:nvSpPr>
          <p:spPr>
            <a:xfrm>
              <a:off x="1760381" y="2412712"/>
              <a:ext cx="14952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0000" lIns="130000" spcFirstLastPara="1" rIns="130000" wrap="square" tIns="130000">
              <a:noAutofit/>
            </a:bodyPr>
            <a:lstStyle/>
            <a:p>
              <a:pPr indent="0" lvl="0" marL="0" marR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Planeación</a:t>
              </a:r>
              <a:endParaRPr b="0" i="0" sz="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1" i="0" sz="1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213" name="Google Shape;213;p20"/>
          <p:cNvCxnSpPr/>
          <p:nvPr/>
        </p:nvCxnSpPr>
        <p:spPr>
          <a:xfrm rot="10800000">
            <a:off x="7719046" y="4907451"/>
            <a:ext cx="0" cy="399900"/>
          </a:xfrm>
          <a:prstGeom prst="straightConnector1">
            <a:avLst/>
          </a:prstGeom>
          <a:noFill/>
          <a:ln cap="flat" cmpd="sng" w="19050">
            <a:solidFill>
              <a:srgbClr val="155B54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214" name="Google Shape;214;p20"/>
          <p:cNvSpPr txBox="1"/>
          <p:nvPr/>
        </p:nvSpPr>
        <p:spPr>
          <a:xfrm>
            <a:off x="7170253" y="5261539"/>
            <a:ext cx="1106700" cy="5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30000" lIns="130000" spcFirstLastPara="1" rIns="130000" wrap="square" tIns="1300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Gestión de solicitudes de cambios</a:t>
            </a:r>
            <a:endParaRPr b="0" i="0" sz="11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5" name="Google Shape;215;p20"/>
          <p:cNvSpPr/>
          <p:nvPr/>
        </p:nvSpPr>
        <p:spPr>
          <a:xfrm rot="1950205">
            <a:off x="6774357" y="2852013"/>
            <a:ext cx="2045036" cy="2147673"/>
          </a:xfrm>
          <a:prstGeom prst="blockArc">
            <a:avLst>
              <a:gd fmla="val 14414370" name="adj1"/>
              <a:gd fmla="val 18998613" name="adj2"/>
              <a:gd fmla="val 8907" name="adj3"/>
            </a:avLst>
          </a:prstGeom>
          <a:solidFill>
            <a:srgbClr val="155B54"/>
          </a:solidFill>
          <a:ln>
            <a:noFill/>
          </a:ln>
          <a:effectLst>
            <a:outerShdw blurRad="71438" rotWithShape="0" algn="bl" dir="5400000" dist="9525">
              <a:srgbClr val="000000">
                <a:alpha val="40000"/>
              </a:srgbClr>
            </a:outerShdw>
          </a:effectLst>
        </p:spPr>
        <p:txBody>
          <a:bodyPr anchorCtr="0" anchor="ctr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20"/>
          <p:cNvSpPr/>
          <p:nvPr/>
        </p:nvSpPr>
        <p:spPr>
          <a:xfrm flipH="1" rot="-8850800">
            <a:off x="6778841" y="2850745"/>
            <a:ext cx="2044299" cy="2146990"/>
          </a:xfrm>
          <a:prstGeom prst="blockArc">
            <a:avLst>
              <a:gd fmla="val 20178804" name="adj1"/>
              <a:gd fmla="val 2623923" name="adj2"/>
              <a:gd fmla="val 8858" name="adj3"/>
            </a:avLst>
          </a:prstGeom>
          <a:solidFill>
            <a:srgbClr val="249C90"/>
          </a:solidFill>
          <a:ln>
            <a:noFill/>
          </a:ln>
          <a:effectLst>
            <a:outerShdw blurRad="71438" rotWithShape="0" algn="bl" dir="5400000" dist="9525">
              <a:srgbClr val="000000">
                <a:alpha val="40000"/>
              </a:srgbClr>
            </a:outerShdw>
          </a:effectLst>
        </p:spPr>
        <p:txBody>
          <a:bodyPr anchorCtr="0" anchor="ctr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20"/>
          <p:cNvSpPr/>
          <p:nvPr/>
        </p:nvSpPr>
        <p:spPr>
          <a:xfrm rot="-3909040">
            <a:off x="8520321" y="3544141"/>
            <a:ext cx="291267" cy="274808"/>
          </a:xfrm>
          <a:prstGeom prst="rtTriangle">
            <a:avLst/>
          </a:prstGeom>
          <a:solidFill>
            <a:srgbClr val="155B54"/>
          </a:solidFill>
          <a:ln>
            <a:noFill/>
          </a:ln>
        </p:spPr>
        <p:txBody>
          <a:bodyPr anchorCtr="0" anchor="ctr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20"/>
          <p:cNvSpPr/>
          <p:nvPr/>
        </p:nvSpPr>
        <p:spPr>
          <a:xfrm flipH="1" rot="-1949120">
            <a:off x="6770999" y="2848638"/>
            <a:ext cx="2049959" cy="2152773"/>
          </a:xfrm>
          <a:prstGeom prst="blockArc">
            <a:avLst>
              <a:gd fmla="val 14334136" name="adj1"/>
              <a:gd fmla="val 18854681" name="adj2"/>
              <a:gd fmla="val 8846" name="adj3"/>
            </a:avLst>
          </a:prstGeom>
          <a:solidFill>
            <a:srgbClr val="60B661"/>
          </a:solidFill>
          <a:ln>
            <a:noFill/>
          </a:ln>
          <a:effectLst>
            <a:outerShdw blurRad="71438" rotWithShape="0" algn="bl" dir="5400000" dist="9525">
              <a:srgbClr val="000000">
                <a:alpha val="40000"/>
              </a:srgbClr>
            </a:outerShdw>
          </a:effectLst>
        </p:spPr>
        <p:txBody>
          <a:bodyPr anchorCtr="0" anchor="ctr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20"/>
          <p:cNvSpPr/>
          <p:nvPr/>
        </p:nvSpPr>
        <p:spPr>
          <a:xfrm rot="8850800">
            <a:off x="6765994" y="2853051"/>
            <a:ext cx="2044299" cy="2146990"/>
          </a:xfrm>
          <a:prstGeom prst="blockArc">
            <a:avLst>
              <a:gd fmla="val 20184517" name="adj1"/>
              <a:gd fmla="val 3007258" name="adj2"/>
              <a:gd fmla="val 9336" name="adj3"/>
            </a:avLst>
          </a:prstGeom>
          <a:solidFill>
            <a:srgbClr val="249C90"/>
          </a:solidFill>
          <a:ln cap="flat" cmpd="sng" w="9525">
            <a:solidFill>
              <a:srgbClr val="249C90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5400000" dist="9525">
              <a:srgbClr val="000000">
                <a:alpha val="40000"/>
              </a:srgbClr>
            </a:outerShdw>
          </a:effectLst>
        </p:spPr>
        <p:txBody>
          <a:bodyPr anchorCtr="0" anchor="ctr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0"/>
          <p:cNvSpPr/>
          <p:nvPr/>
        </p:nvSpPr>
        <p:spPr>
          <a:xfrm flipH="1" rot="-8850800">
            <a:off x="6765376" y="2854296"/>
            <a:ext cx="2044299" cy="2146990"/>
          </a:xfrm>
          <a:prstGeom prst="blockArc">
            <a:avLst>
              <a:gd fmla="val 15738599" name="adj1"/>
              <a:gd fmla="val 20008131" name="adj2"/>
              <a:gd fmla="val 9063" name="adj3"/>
            </a:avLst>
          </a:prstGeom>
          <a:solidFill>
            <a:srgbClr val="155B54"/>
          </a:solidFill>
          <a:ln>
            <a:noFill/>
          </a:ln>
          <a:effectLst>
            <a:outerShdw blurRad="71438" rotWithShape="0" algn="bl" dir="5400000" dist="9525">
              <a:srgbClr val="000000">
                <a:alpha val="40000"/>
              </a:srgbClr>
            </a:outerShdw>
          </a:effectLst>
        </p:spPr>
        <p:txBody>
          <a:bodyPr anchorCtr="0" anchor="ctr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0"/>
          <p:cNvSpPr/>
          <p:nvPr/>
        </p:nvSpPr>
        <p:spPr>
          <a:xfrm rot="9103483">
            <a:off x="6794256" y="3492160"/>
            <a:ext cx="274219" cy="291751"/>
          </a:xfrm>
          <a:prstGeom prst="rtTriangle">
            <a:avLst/>
          </a:prstGeom>
          <a:solidFill>
            <a:srgbClr val="249C90"/>
          </a:solidFill>
          <a:ln>
            <a:noFill/>
          </a:ln>
        </p:spPr>
        <p:txBody>
          <a:bodyPr anchorCtr="0" anchor="ctr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20"/>
          <p:cNvSpPr/>
          <p:nvPr/>
        </p:nvSpPr>
        <p:spPr>
          <a:xfrm rot="4906272">
            <a:off x="7108829" y="4597931"/>
            <a:ext cx="295543" cy="269837"/>
          </a:xfrm>
          <a:prstGeom prst="rtTriangle">
            <a:avLst/>
          </a:prstGeom>
          <a:solidFill>
            <a:srgbClr val="155B54"/>
          </a:solidFill>
          <a:ln>
            <a:noFill/>
          </a:ln>
        </p:spPr>
        <p:txBody>
          <a:bodyPr anchorCtr="0" anchor="ctr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20"/>
          <p:cNvSpPr/>
          <p:nvPr/>
        </p:nvSpPr>
        <p:spPr>
          <a:xfrm rot="-7934950">
            <a:off x="7655059" y="2809526"/>
            <a:ext cx="282886" cy="282886"/>
          </a:xfrm>
          <a:prstGeom prst="rtTriangle">
            <a:avLst/>
          </a:prstGeom>
          <a:solidFill>
            <a:srgbClr val="60B661"/>
          </a:solidFill>
          <a:ln>
            <a:noFill/>
          </a:ln>
        </p:spPr>
        <p:txBody>
          <a:bodyPr anchorCtr="0" anchor="ctr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4" name="Google Shape;224;p20"/>
          <p:cNvCxnSpPr/>
          <p:nvPr/>
        </p:nvCxnSpPr>
        <p:spPr>
          <a:xfrm rot="-5400000">
            <a:off x="2433850" y="7101850"/>
            <a:ext cx="2171700" cy="171300"/>
          </a:xfrm>
          <a:prstGeom prst="bentConnector3">
            <a:avLst>
              <a:gd fmla="val -1316" name="adj1"/>
            </a:avLst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25" name="Google Shape;225;p20"/>
          <p:cNvCxnSpPr/>
          <p:nvPr/>
        </p:nvCxnSpPr>
        <p:spPr>
          <a:xfrm rot="10800000">
            <a:off x="8637326" y="4158734"/>
            <a:ext cx="327300" cy="125100"/>
          </a:xfrm>
          <a:prstGeom prst="straightConnector1">
            <a:avLst/>
          </a:prstGeom>
          <a:noFill/>
          <a:ln cap="flat" cmpd="sng" w="19050">
            <a:solidFill>
              <a:srgbClr val="249C90"/>
            </a:solidFill>
            <a:prstDash val="solid"/>
            <a:round/>
            <a:headEnd len="med" w="med" type="oval"/>
            <a:tailEnd len="sm" w="sm" type="none"/>
          </a:ln>
        </p:spPr>
      </p:cxnSp>
      <p:cxnSp>
        <p:nvCxnSpPr>
          <p:cNvPr id="226" name="Google Shape;226;p20"/>
          <p:cNvCxnSpPr/>
          <p:nvPr/>
        </p:nvCxnSpPr>
        <p:spPr>
          <a:xfrm>
            <a:off x="5992056" y="6076469"/>
            <a:ext cx="0" cy="3999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oval"/>
            <a:tailEnd len="sm" w="sm" type="none"/>
          </a:ln>
        </p:spPr>
      </p:cxnSp>
      <p:grpSp>
        <p:nvGrpSpPr>
          <p:cNvPr id="227" name="Google Shape;227;p20"/>
          <p:cNvGrpSpPr/>
          <p:nvPr/>
        </p:nvGrpSpPr>
        <p:grpSpPr>
          <a:xfrm>
            <a:off x="5450629" y="6241685"/>
            <a:ext cx="1511984" cy="973051"/>
            <a:chOff x="5087575" y="7380200"/>
            <a:chExt cx="1867800" cy="1227514"/>
          </a:xfrm>
        </p:grpSpPr>
        <p:sp>
          <p:nvSpPr>
            <p:cNvPr id="228" name="Google Shape;228;p20"/>
            <p:cNvSpPr/>
            <p:nvPr/>
          </p:nvSpPr>
          <p:spPr>
            <a:xfrm>
              <a:off x="5154675" y="7380200"/>
              <a:ext cx="1172100" cy="1222200"/>
            </a:xfrm>
            <a:prstGeom prst="diamond">
              <a:avLst/>
            </a:prstGeom>
            <a:solidFill>
              <a:srgbClr val="767676"/>
            </a:solidFill>
            <a:ln>
              <a:noFill/>
            </a:ln>
            <a:effectLst>
              <a:outerShdw blurRad="71438" rotWithShape="0" algn="bl" dir="5400000" dist="9525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0"/>
            <p:cNvSpPr txBox="1"/>
            <p:nvPr/>
          </p:nvSpPr>
          <p:spPr>
            <a:xfrm>
              <a:off x="5087575" y="7714314"/>
              <a:ext cx="1867800" cy="89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0000" lIns="130000" spcFirstLastPara="1" rIns="130000" wrap="square" tIns="1300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¿Se aprueba?</a:t>
              </a:r>
              <a:endParaRPr b="1" i="0" sz="11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230" name="Google Shape;230;p20"/>
          <p:cNvCxnSpPr/>
          <p:nvPr/>
        </p:nvCxnSpPr>
        <p:spPr>
          <a:xfrm flipH="1">
            <a:off x="4685050" y="6711250"/>
            <a:ext cx="806400" cy="66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31" name="Google Shape;231;p20"/>
          <p:cNvSpPr txBox="1"/>
          <p:nvPr/>
        </p:nvSpPr>
        <p:spPr>
          <a:xfrm>
            <a:off x="5131075" y="6341207"/>
            <a:ext cx="1106700" cy="5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No</a:t>
            </a:r>
            <a:endParaRPr b="1" i="0" sz="1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32" name="Google Shape;232;p20"/>
          <p:cNvCxnSpPr/>
          <p:nvPr/>
        </p:nvCxnSpPr>
        <p:spPr>
          <a:xfrm rot="-5400000">
            <a:off x="5491375" y="5511175"/>
            <a:ext cx="2171700" cy="171300"/>
          </a:xfrm>
          <a:prstGeom prst="bentConnector3">
            <a:avLst>
              <a:gd fmla="val -1316" name="adj1"/>
            </a:avLst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33" name="Google Shape;233;p20"/>
          <p:cNvSpPr txBox="1"/>
          <p:nvPr/>
        </p:nvSpPr>
        <p:spPr>
          <a:xfrm>
            <a:off x="8450400" y="5254082"/>
            <a:ext cx="1106700" cy="5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No</a:t>
            </a:r>
            <a:endParaRPr b="1" i="0" sz="1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4" name="Google Shape;234;p20"/>
          <p:cNvSpPr txBox="1"/>
          <p:nvPr/>
        </p:nvSpPr>
        <p:spPr>
          <a:xfrm>
            <a:off x="6313966" y="6317863"/>
            <a:ext cx="1107000" cy="5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Sí</a:t>
            </a:r>
            <a:endParaRPr b="1" i="0" sz="11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5" name="Google Shape;235;p20"/>
          <p:cNvSpPr txBox="1"/>
          <p:nvPr/>
        </p:nvSpPr>
        <p:spPr>
          <a:xfrm>
            <a:off x="9699516" y="5288188"/>
            <a:ext cx="1107000" cy="5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Sí</a:t>
            </a:r>
            <a:endParaRPr b="1" i="0" sz="11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36" name="Google Shape;236;p20"/>
          <p:cNvCxnSpPr/>
          <p:nvPr/>
        </p:nvCxnSpPr>
        <p:spPr>
          <a:xfrm flipH="1">
            <a:off x="7719175" y="5245450"/>
            <a:ext cx="1172700" cy="132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37" name="Google Shape;237;p20"/>
          <p:cNvSpPr txBox="1"/>
          <p:nvPr/>
        </p:nvSpPr>
        <p:spPr>
          <a:xfrm>
            <a:off x="8979213" y="4158735"/>
            <a:ext cx="1106700" cy="5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Retro</a:t>
            </a:r>
            <a:endParaRPr b="1" i="0" sz="11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38" name="Google Shape;238;p20"/>
          <p:cNvCxnSpPr/>
          <p:nvPr/>
        </p:nvCxnSpPr>
        <p:spPr>
          <a:xfrm>
            <a:off x="9287706" y="4542944"/>
            <a:ext cx="0" cy="3999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oval"/>
            <a:tailEnd len="sm" w="sm" type="none"/>
          </a:ln>
        </p:spPr>
      </p:cxnSp>
      <p:grpSp>
        <p:nvGrpSpPr>
          <p:cNvPr id="239" name="Google Shape;239;p20"/>
          <p:cNvGrpSpPr/>
          <p:nvPr/>
        </p:nvGrpSpPr>
        <p:grpSpPr>
          <a:xfrm>
            <a:off x="8766441" y="4749960"/>
            <a:ext cx="1511984" cy="973051"/>
            <a:chOff x="5087575" y="7380200"/>
            <a:chExt cx="1867800" cy="1227514"/>
          </a:xfrm>
        </p:grpSpPr>
        <p:sp>
          <p:nvSpPr>
            <p:cNvPr id="240" name="Google Shape;240;p20"/>
            <p:cNvSpPr/>
            <p:nvPr/>
          </p:nvSpPr>
          <p:spPr>
            <a:xfrm>
              <a:off x="5154675" y="7380200"/>
              <a:ext cx="1172100" cy="1222200"/>
            </a:xfrm>
            <a:prstGeom prst="diamond">
              <a:avLst/>
            </a:prstGeom>
            <a:solidFill>
              <a:srgbClr val="767676"/>
            </a:solidFill>
            <a:ln>
              <a:noFill/>
            </a:ln>
            <a:effectLst>
              <a:outerShdw blurRad="71438" rotWithShape="0" algn="bl" dir="5400000" dist="9525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0"/>
            <p:cNvSpPr txBox="1"/>
            <p:nvPr/>
          </p:nvSpPr>
          <p:spPr>
            <a:xfrm>
              <a:off x="5087575" y="7714314"/>
              <a:ext cx="1867800" cy="89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0000" lIns="130000" spcFirstLastPara="1" rIns="130000" wrap="square" tIns="1300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¿Se aprueba?</a:t>
              </a:r>
              <a:endParaRPr b="1" i="0" sz="11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42" name="Google Shape;242;p20"/>
          <p:cNvSpPr txBox="1"/>
          <p:nvPr/>
        </p:nvSpPr>
        <p:spPr>
          <a:xfrm>
            <a:off x="4064989" y="5099250"/>
            <a:ext cx="1220400" cy="69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0000" lIns="130000" spcFirstLastPara="1" rIns="130000" wrap="square" tIns="1300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20202"/>
                </a:solidFill>
                <a:latin typeface="Roboto"/>
                <a:ea typeface="Roboto"/>
                <a:cs typeface="Roboto"/>
                <a:sym typeface="Roboto"/>
              </a:rPr>
              <a:t>Iteración 1...N</a:t>
            </a:r>
            <a:endParaRPr b="0" i="0" sz="1000" u="none" cap="none" strike="noStrike">
              <a:solidFill>
                <a:srgbClr val="02020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20"/>
          <p:cNvSpPr txBox="1"/>
          <p:nvPr/>
        </p:nvSpPr>
        <p:spPr>
          <a:xfrm>
            <a:off x="7187701" y="3577600"/>
            <a:ext cx="1220400" cy="69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0000" lIns="130000" spcFirstLastPara="1" rIns="130000" wrap="square" tIns="1300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20202"/>
                </a:solidFill>
                <a:latin typeface="Roboto"/>
                <a:ea typeface="Roboto"/>
                <a:cs typeface="Roboto"/>
                <a:sym typeface="Roboto"/>
              </a:rPr>
              <a:t>Iteración 1...N</a:t>
            </a:r>
            <a:endParaRPr b="0" i="0" sz="1000" u="none" cap="none" strike="noStrike">
              <a:solidFill>
                <a:srgbClr val="02020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20"/>
          <p:cNvSpPr txBox="1"/>
          <p:nvPr/>
        </p:nvSpPr>
        <p:spPr>
          <a:xfrm>
            <a:off x="30600" y="1925575"/>
            <a:ext cx="2097600" cy="11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Prueba</a:t>
            </a:r>
            <a:endParaRPr b="1" i="0" sz="18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45" name="Google Shape;245;p20"/>
          <p:cNvSpPr txBox="1"/>
          <p:nvPr/>
        </p:nvSpPr>
        <p:spPr>
          <a:xfrm>
            <a:off x="6191375" y="1916050"/>
            <a:ext cx="1860900" cy="4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Producción</a:t>
            </a:r>
            <a:endParaRPr b="1" i="0" sz="18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20"/>
          <p:cNvSpPr/>
          <p:nvPr/>
        </p:nvSpPr>
        <p:spPr>
          <a:xfrm>
            <a:off x="10577428" y="5001781"/>
            <a:ext cx="1645200" cy="1669800"/>
          </a:xfrm>
          <a:prstGeom prst="donut">
            <a:avLst>
              <a:gd fmla="val 16067" name="adj"/>
            </a:avLst>
          </a:prstGeom>
          <a:solidFill>
            <a:srgbClr val="000000">
              <a:alpha val="10196"/>
            </a:srgbClr>
          </a:solidFill>
          <a:ln>
            <a:noFill/>
          </a:ln>
        </p:spPr>
        <p:txBody>
          <a:bodyPr anchorCtr="0" anchor="ctr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7" name="Google Shape;247;p20"/>
          <p:cNvGrpSpPr/>
          <p:nvPr/>
        </p:nvGrpSpPr>
        <p:grpSpPr>
          <a:xfrm>
            <a:off x="9650765" y="4810375"/>
            <a:ext cx="1172674" cy="581944"/>
            <a:chOff x="1984911" y="1005110"/>
            <a:chExt cx="1810800" cy="885490"/>
          </a:xfrm>
        </p:grpSpPr>
        <p:cxnSp>
          <p:nvCxnSpPr>
            <p:cNvPr id="248" name="Google Shape;248;p20"/>
            <p:cNvCxnSpPr/>
            <p:nvPr/>
          </p:nvCxnSpPr>
          <p:spPr>
            <a:xfrm>
              <a:off x="3178969" y="1638300"/>
              <a:ext cx="433500" cy="252300"/>
            </a:xfrm>
            <a:prstGeom prst="straightConnector1">
              <a:avLst/>
            </a:prstGeom>
            <a:noFill/>
            <a:ln cap="flat" cmpd="sng" w="19050">
              <a:solidFill>
                <a:srgbClr val="60B661"/>
              </a:solidFill>
              <a:prstDash val="solid"/>
              <a:round/>
              <a:headEnd len="med" w="med" type="oval"/>
              <a:tailEnd len="sm" w="sm" type="none"/>
            </a:ln>
          </p:spPr>
        </p:cxnSp>
        <p:sp>
          <p:nvSpPr>
            <p:cNvPr id="249" name="Google Shape;249;p20"/>
            <p:cNvSpPr txBox="1"/>
            <p:nvPr/>
          </p:nvSpPr>
          <p:spPr>
            <a:xfrm>
              <a:off x="1984911" y="1005110"/>
              <a:ext cx="18108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0000" lIns="130000" spcFirstLastPara="1" rIns="130000" wrap="square" tIns="130000">
              <a:noAutofit/>
            </a:bodyPr>
            <a:lstStyle/>
            <a:p>
              <a:pPr indent="0" lvl="0" marL="0" marR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Capacitación</a:t>
              </a:r>
              <a:endParaRPr b="0" i="0" sz="1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1" i="0" sz="1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250" name="Google Shape;250;p20"/>
          <p:cNvCxnSpPr/>
          <p:nvPr/>
        </p:nvCxnSpPr>
        <p:spPr>
          <a:xfrm flipH="1">
            <a:off x="12130415" y="5239657"/>
            <a:ext cx="280800" cy="165900"/>
          </a:xfrm>
          <a:prstGeom prst="straightConnector1">
            <a:avLst/>
          </a:prstGeom>
          <a:noFill/>
          <a:ln cap="flat" cmpd="sng" w="19050">
            <a:solidFill>
              <a:srgbClr val="155B54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251" name="Google Shape;251;p20"/>
          <p:cNvSpPr txBox="1"/>
          <p:nvPr/>
        </p:nvSpPr>
        <p:spPr>
          <a:xfrm>
            <a:off x="12093400" y="4833150"/>
            <a:ext cx="15705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Soporte</a:t>
            </a:r>
            <a:endParaRPr b="1" i="0" sz="11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52" name="Google Shape;252;p20"/>
          <p:cNvCxnSpPr/>
          <p:nvPr/>
        </p:nvCxnSpPr>
        <p:spPr>
          <a:xfrm rot="10800000">
            <a:off x="11421242" y="6711176"/>
            <a:ext cx="0" cy="302700"/>
          </a:xfrm>
          <a:prstGeom prst="straightConnector1">
            <a:avLst/>
          </a:prstGeom>
          <a:noFill/>
          <a:ln cap="flat" cmpd="sng" w="19050">
            <a:solidFill>
              <a:srgbClr val="249C90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253" name="Google Shape;253;p20"/>
          <p:cNvSpPr txBox="1"/>
          <p:nvPr/>
        </p:nvSpPr>
        <p:spPr>
          <a:xfrm>
            <a:off x="10784276" y="6918100"/>
            <a:ext cx="1374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130000" lIns="130000" spcFirstLastPara="1" rIns="130000" wrap="square" tIns="1300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Implementación</a:t>
            </a:r>
            <a:endParaRPr b="1" i="0" sz="11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4" name="Google Shape;254;p20"/>
          <p:cNvSpPr/>
          <p:nvPr/>
        </p:nvSpPr>
        <p:spPr>
          <a:xfrm rot="1822432">
            <a:off x="10523935" y="4952938"/>
            <a:ext cx="1749070" cy="1762215"/>
          </a:xfrm>
          <a:prstGeom prst="blockArc">
            <a:avLst>
              <a:gd fmla="val 14414370" name="adj1"/>
              <a:gd fmla="val 694" name="adj2"/>
              <a:gd fmla="val 9562" name="adj3"/>
            </a:avLst>
          </a:prstGeom>
          <a:solidFill>
            <a:srgbClr val="155B54"/>
          </a:solidFill>
          <a:ln>
            <a:noFill/>
          </a:ln>
          <a:effectLst>
            <a:outerShdw blurRad="71438" rotWithShape="0" algn="bl" dir="5400000" dist="9525">
              <a:srgbClr val="000000">
                <a:alpha val="40000"/>
              </a:srgbClr>
            </a:outerShdw>
          </a:effectLst>
        </p:spPr>
        <p:txBody>
          <a:bodyPr anchorCtr="0" anchor="ctr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20"/>
          <p:cNvSpPr/>
          <p:nvPr/>
        </p:nvSpPr>
        <p:spPr>
          <a:xfrm flipH="1" rot="-1822432">
            <a:off x="10525347" y="4952938"/>
            <a:ext cx="1749070" cy="1762215"/>
          </a:xfrm>
          <a:prstGeom prst="blockArc">
            <a:avLst>
              <a:gd fmla="val 14348563" name="adj1"/>
              <a:gd fmla="val 21472873" name="adj2"/>
              <a:gd fmla="val 9381" name="adj3"/>
            </a:avLst>
          </a:prstGeom>
          <a:solidFill>
            <a:srgbClr val="60B661"/>
          </a:solidFill>
          <a:ln>
            <a:noFill/>
          </a:ln>
          <a:effectLst>
            <a:outerShdw blurRad="71438" rotWithShape="0" algn="bl" dir="5400000" dist="9525">
              <a:srgbClr val="000000">
                <a:alpha val="40000"/>
              </a:srgbClr>
            </a:outerShdw>
          </a:effectLst>
        </p:spPr>
        <p:txBody>
          <a:bodyPr anchorCtr="0" anchor="ctr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20"/>
          <p:cNvSpPr/>
          <p:nvPr/>
        </p:nvSpPr>
        <p:spPr>
          <a:xfrm rot="-8078457">
            <a:off x="11279359" y="4911916"/>
            <a:ext cx="236956" cy="236956"/>
          </a:xfrm>
          <a:prstGeom prst="rtTriangle">
            <a:avLst/>
          </a:prstGeom>
          <a:solidFill>
            <a:srgbClr val="60B661"/>
          </a:solidFill>
          <a:ln>
            <a:noFill/>
          </a:ln>
        </p:spPr>
        <p:txBody>
          <a:bodyPr anchorCtr="0" anchor="ctr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20"/>
          <p:cNvSpPr/>
          <p:nvPr/>
        </p:nvSpPr>
        <p:spPr>
          <a:xfrm flipH="1" rot="-8978586">
            <a:off x="10531925" y="4950636"/>
            <a:ext cx="1748766" cy="1761954"/>
          </a:xfrm>
          <a:prstGeom prst="blockArc">
            <a:avLst>
              <a:gd fmla="val 14316164" name="adj1"/>
              <a:gd fmla="val 21502663" name="adj2"/>
              <a:gd fmla="val 9415" name="adj3"/>
            </a:avLst>
          </a:prstGeom>
          <a:solidFill>
            <a:srgbClr val="249C90"/>
          </a:solidFill>
          <a:ln>
            <a:noFill/>
          </a:ln>
          <a:effectLst>
            <a:outerShdw blurRad="71438" rotWithShape="0" algn="bl" dir="5400000" dist="9525">
              <a:srgbClr val="000000">
                <a:alpha val="40000"/>
              </a:srgbClr>
            </a:outerShdw>
          </a:effectLst>
        </p:spPr>
        <p:txBody>
          <a:bodyPr anchorCtr="0" anchor="ctr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20"/>
          <p:cNvSpPr/>
          <p:nvPr/>
        </p:nvSpPr>
        <p:spPr>
          <a:xfrm rot="-1038509">
            <a:off x="11984925" y="6118535"/>
            <a:ext cx="202678" cy="204995"/>
          </a:xfrm>
          <a:prstGeom prst="rtTriangle">
            <a:avLst/>
          </a:prstGeom>
          <a:solidFill>
            <a:srgbClr val="155B54"/>
          </a:solidFill>
          <a:ln>
            <a:noFill/>
          </a:ln>
        </p:spPr>
        <p:txBody>
          <a:bodyPr anchorCtr="0" anchor="ctr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20"/>
          <p:cNvSpPr/>
          <p:nvPr/>
        </p:nvSpPr>
        <p:spPr>
          <a:xfrm rot="6346031">
            <a:off x="10592493" y="6096792"/>
            <a:ext cx="238473" cy="235920"/>
          </a:xfrm>
          <a:prstGeom prst="rtTriangle">
            <a:avLst/>
          </a:prstGeom>
          <a:solidFill>
            <a:srgbClr val="249C90"/>
          </a:solidFill>
          <a:ln>
            <a:noFill/>
          </a:ln>
        </p:spPr>
        <p:txBody>
          <a:bodyPr anchorCtr="0" anchor="ctr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20"/>
          <p:cNvSpPr txBox="1"/>
          <p:nvPr/>
        </p:nvSpPr>
        <p:spPr>
          <a:xfrm>
            <a:off x="10187580" y="1925575"/>
            <a:ext cx="2997300" cy="11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Lanzamiento masivo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1" name="Google Shape;261;p20"/>
          <p:cNvCxnSpPr/>
          <p:nvPr/>
        </p:nvCxnSpPr>
        <p:spPr>
          <a:xfrm flipH="1" rot="10800000">
            <a:off x="43225" y="2372550"/>
            <a:ext cx="12735000" cy="96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262" name="Google Shape;262;p20"/>
          <p:cNvSpPr txBox="1"/>
          <p:nvPr/>
        </p:nvSpPr>
        <p:spPr>
          <a:xfrm>
            <a:off x="1328100" y="0"/>
            <a:ext cx="10464900" cy="19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750" lIns="50750" spcFirstLastPara="1" rIns="50750" wrap="square" tIns="50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5F75"/>
              </a:buClr>
              <a:buSzPts val="18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Proceso de Desarrollo</a:t>
            </a:r>
            <a:endParaRPr b="0" i="0" sz="80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263" name="Google Shape;263;p20"/>
          <p:cNvCxnSpPr/>
          <p:nvPr/>
        </p:nvCxnSpPr>
        <p:spPr>
          <a:xfrm rot="10800000">
            <a:off x="7709521" y="5983776"/>
            <a:ext cx="0" cy="399900"/>
          </a:xfrm>
          <a:prstGeom prst="straightConnector1">
            <a:avLst/>
          </a:prstGeom>
          <a:noFill/>
          <a:ln cap="flat" cmpd="sng" w="19050">
            <a:solidFill>
              <a:srgbClr val="155B54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264" name="Google Shape;264;p20"/>
          <p:cNvSpPr txBox="1"/>
          <p:nvPr/>
        </p:nvSpPr>
        <p:spPr>
          <a:xfrm>
            <a:off x="10516175" y="7630494"/>
            <a:ext cx="1106700" cy="5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No</a:t>
            </a:r>
            <a:endParaRPr b="1" i="0" sz="1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65" name="Google Shape;265;p20"/>
          <p:cNvGrpSpPr/>
          <p:nvPr/>
        </p:nvGrpSpPr>
        <p:grpSpPr>
          <a:xfrm>
            <a:off x="10929879" y="7585085"/>
            <a:ext cx="1511984" cy="968838"/>
            <a:chOff x="5369972" y="7404232"/>
            <a:chExt cx="1867800" cy="1222200"/>
          </a:xfrm>
        </p:grpSpPr>
        <p:sp>
          <p:nvSpPr>
            <p:cNvPr id="266" name="Google Shape;266;p20"/>
            <p:cNvSpPr/>
            <p:nvPr/>
          </p:nvSpPr>
          <p:spPr>
            <a:xfrm>
              <a:off x="5401772" y="7404232"/>
              <a:ext cx="1172100" cy="1222200"/>
            </a:xfrm>
            <a:prstGeom prst="diamond">
              <a:avLst/>
            </a:prstGeom>
            <a:solidFill>
              <a:srgbClr val="767676"/>
            </a:solidFill>
            <a:ln>
              <a:noFill/>
            </a:ln>
            <a:effectLst>
              <a:outerShdw blurRad="71438" rotWithShape="0" algn="bl" dir="5400000" dist="9525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20"/>
            <p:cNvSpPr txBox="1"/>
            <p:nvPr/>
          </p:nvSpPr>
          <p:spPr>
            <a:xfrm>
              <a:off x="5369972" y="7714314"/>
              <a:ext cx="1867800" cy="89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0000" lIns="130000" spcFirstLastPara="1" rIns="130000" wrap="square" tIns="1300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¿Se aprueba?</a:t>
              </a:r>
              <a:endParaRPr b="1" i="0" sz="11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268" name="Google Shape;268;p20"/>
          <p:cNvCxnSpPr/>
          <p:nvPr/>
        </p:nvCxnSpPr>
        <p:spPr>
          <a:xfrm>
            <a:off x="11429456" y="7331469"/>
            <a:ext cx="0" cy="3999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269" name="Google Shape;269;p20"/>
          <p:cNvSpPr txBox="1"/>
          <p:nvPr/>
        </p:nvSpPr>
        <p:spPr>
          <a:xfrm>
            <a:off x="11852991" y="7587226"/>
            <a:ext cx="1107000" cy="5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30000" lIns="130000" spcFirstLastPara="1" rIns="130000" wrap="square" tIns="1300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Sí</a:t>
            </a:r>
            <a:endParaRPr b="1" i="0" sz="11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0" name="Google Shape;270;p20"/>
          <p:cNvSpPr/>
          <p:nvPr/>
        </p:nvSpPr>
        <p:spPr>
          <a:xfrm>
            <a:off x="12335100" y="7870675"/>
            <a:ext cx="447600" cy="44010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20"/>
          <p:cNvSpPr txBox="1"/>
          <p:nvPr/>
        </p:nvSpPr>
        <p:spPr>
          <a:xfrm>
            <a:off x="2838575" y="1992250"/>
            <a:ext cx="2097600" cy="11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Pre-producción</a:t>
            </a:r>
            <a:endParaRPr b="1" i="0" sz="18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2" name="Google Shape;27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6200" y="8805400"/>
            <a:ext cx="1648740" cy="973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3" name="Google Shape;273;p20"/>
          <p:cNvCxnSpPr/>
          <p:nvPr/>
        </p:nvCxnSpPr>
        <p:spPr>
          <a:xfrm>
            <a:off x="7720300" y="6401700"/>
            <a:ext cx="3219300" cy="1681500"/>
          </a:xfrm>
          <a:prstGeom prst="bentConnector3">
            <a:avLst>
              <a:gd fmla="val 0" name="adj1"/>
            </a:avLst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triangle"/>
            <a:tailEnd len="sm" w="sm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1"/>
          <p:cNvSpPr txBox="1"/>
          <p:nvPr/>
        </p:nvSpPr>
        <p:spPr>
          <a:xfrm>
            <a:off x="847465" y="1456809"/>
            <a:ext cx="11612700" cy="6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highlight>
                  <a:srgbClr val="0000FF"/>
                </a:highlight>
                <a:latin typeface="Arial"/>
                <a:ea typeface="Arial"/>
                <a:cs typeface="Arial"/>
                <a:sym typeface="Arial"/>
              </a:rPr>
              <a:t>Incluir  screen shot de Structure del  proyecto</a:t>
            </a:r>
            <a:endParaRPr b="0" i="0" sz="3600" u="none" cap="none" strike="noStrike">
              <a:solidFill>
                <a:srgbClr val="FFFFFF"/>
              </a:solidFill>
              <a:highlight>
                <a:srgbClr val="0000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21"/>
          <p:cNvSpPr txBox="1"/>
          <p:nvPr/>
        </p:nvSpPr>
        <p:spPr>
          <a:xfrm>
            <a:off x="1221525" y="-106200"/>
            <a:ext cx="10464900" cy="19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750" lIns="50750" spcFirstLastPara="1" rIns="50750" wrap="square" tIns="50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5F75"/>
              </a:buClr>
              <a:buSzPts val="18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Cronograma</a:t>
            </a:r>
            <a:endParaRPr b="0" i="0" sz="80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80" name="Google Shape;280;p21"/>
          <p:cNvPicPr preferRelativeResize="0"/>
          <p:nvPr/>
        </p:nvPicPr>
        <p:blipFill rotWithShape="1">
          <a:blip r:embed="rId3">
            <a:alphaModFix/>
          </a:blip>
          <a:srcRect b="0" l="1138" r="1583" t="0"/>
          <a:stretch/>
        </p:blipFill>
        <p:spPr>
          <a:xfrm>
            <a:off x="76200" y="2513800"/>
            <a:ext cx="12898950" cy="3190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2"/>
          <p:cNvSpPr txBox="1"/>
          <p:nvPr/>
        </p:nvSpPr>
        <p:spPr>
          <a:xfrm>
            <a:off x="1023300" y="0"/>
            <a:ext cx="10464900" cy="19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750" lIns="50750" spcFirstLastPara="1" rIns="50750" wrap="square" tIns="50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5F75"/>
              </a:buClr>
              <a:buSzPts val="18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Protocolo de Entrega</a:t>
            </a:r>
            <a:endParaRPr b="0" i="0" sz="80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9" name="Google Shape;289;p22"/>
          <p:cNvSpPr txBox="1"/>
          <p:nvPr/>
        </p:nvSpPr>
        <p:spPr>
          <a:xfrm>
            <a:off x="490575" y="1733550"/>
            <a:ext cx="12311399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Al final de cada </a:t>
            </a:r>
            <a:r>
              <a:rPr b="1" i="0" lang="en-US" sz="3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Iteración</a:t>
            </a:r>
            <a:r>
              <a:rPr b="0" i="0" lang="en-US" sz="3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</a:t>
            </a:r>
            <a:endParaRPr b="0" i="0" sz="30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Char char="●"/>
            </a:pPr>
            <a:r>
              <a:rPr b="0" i="0" lang="en-US" sz="3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Se entregará un reporte del sprint con lo siguiente:</a:t>
            </a:r>
            <a:endParaRPr b="0" i="0" sz="1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4191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Char char="●"/>
            </a:pPr>
            <a:r>
              <a:rPr b="0" i="0" lang="en-US" sz="3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Características completadas.</a:t>
            </a:r>
            <a:endParaRPr b="0" i="0" sz="1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4191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Char char="●"/>
            </a:pPr>
            <a:r>
              <a:rPr b="0" i="0" lang="en-US" sz="3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Características no completadas.</a:t>
            </a:r>
            <a:endParaRPr b="0" i="0" sz="30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4191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Char char="●"/>
            </a:pPr>
            <a:r>
              <a:rPr b="0" i="0" lang="en-US" sz="3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Estatus de solicitudes de cambio.</a:t>
            </a:r>
            <a:endParaRPr b="0" i="0" sz="30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4191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Char char="●"/>
            </a:pPr>
            <a:r>
              <a:rPr b="0" i="0" lang="en-US" sz="3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Capacitaciones realizadas. </a:t>
            </a:r>
            <a:endParaRPr b="0" i="0" sz="30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4191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Char char="●"/>
            </a:pPr>
            <a:r>
              <a:rPr b="0" i="0" lang="en-US" sz="3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Documentación entregada.</a:t>
            </a:r>
            <a:endParaRPr b="0" i="0" sz="30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• Dicho reporte deberá ser firmado de recibido por parte del coordinador del proyecto.</a:t>
            </a:r>
            <a:endParaRPr b="0" i="0" sz="30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•Una vez concluidas todas las</a:t>
            </a:r>
            <a:r>
              <a:rPr b="1" i="0" lang="en-US" sz="3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iteraciones y fases</a:t>
            </a:r>
            <a:r>
              <a:rPr b="0" i="0" lang="en-US" sz="3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el Patrocinador y Coordinador deberán firmar una carta de aceptación y entrega final. </a:t>
            </a:r>
            <a:endParaRPr b="0" i="0" sz="30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3"/>
          <p:cNvSpPr txBox="1"/>
          <p:nvPr/>
        </p:nvSpPr>
        <p:spPr>
          <a:xfrm>
            <a:off x="1023300" y="0"/>
            <a:ext cx="10464900" cy="19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750" lIns="50750" spcFirstLastPara="1" rIns="50750" wrap="square" tIns="50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5F75"/>
              </a:buClr>
              <a:buSzPts val="18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Plan de Comunicación</a:t>
            </a:r>
            <a:endParaRPr b="0" i="0" sz="80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98" name="Google Shape;298;p23"/>
          <p:cNvSpPr txBox="1"/>
          <p:nvPr/>
        </p:nvSpPr>
        <p:spPr>
          <a:xfrm>
            <a:off x="469050" y="2385148"/>
            <a:ext cx="12065100" cy="446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825"/>
              <a:buFont typeface="Helvetica Neue"/>
              <a:buNone/>
            </a:pPr>
            <a:r>
              <a:t/>
            </a:r>
            <a:endParaRPr b="1" i="0" sz="30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825"/>
              <a:buFont typeface="Helvetica Neue"/>
              <a:buNone/>
            </a:pPr>
            <a:r>
              <a:rPr b="1" i="0" lang="en-US" sz="3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Envío de información, documentos, minutas,</a:t>
            </a:r>
            <a:endParaRPr b="1" i="0" sz="30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825"/>
              <a:buFont typeface="Helvetica Neue"/>
              <a:buNone/>
            </a:pPr>
            <a:r>
              <a:rPr b="1" i="0" lang="en-US" sz="3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por medio de correo electrónico:</a:t>
            </a:r>
            <a:endParaRPr b="1" i="0" sz="30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3300"/>
              <a:buFont typeface="Helvetica Neue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825"/>
              <a:buFont typeface="Helvetica Neue"/>
              <a:buNone/>
            </a:pPr>
            <a:r>
              <a:rPr b="0" i="0" lang="en-US" sz="3000" u="sng" cap="none" strike="noStrike"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rPr>
              <a:t>jaguilar</a:t>
            </a:r>
            <a:r>
              <a:rPr b="0" i="0" lang="en-US" sz="3000" u="sng" cap="none" strike="noStrike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3"/>
              </a:rPr>
              <a:t>@certuit.com</a:t>
            </a:r>
            <a:r>
              <a:rPr b="0" i="0" lang="en-US" sz="3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   -      Escribir el correo del RAP</a:t>
            </a:r>
            <a:endParaRPr b="0" i="0" sz="30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825"/>
              <a:buFont typeface="Helvetica Neue"/>
              <a:buNone/>
            </a:pPr>
            <a:r>
              <a:rPr b="1" i="0" lang="en-US" sz="3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Solicitud de cambios y resolución de problemas </a:t>
            </a:r>
            <a:endParaRPr b="1" i="0" sz="30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825"/>
              <a:buFont typeface="Helvetica Neue"/>
              <a:buNone/>
            </a:pPr>
            <a:r>
              <a:rPr b="1" i="0" lang="en-US" sz="3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vía el sistema de solicitudes:</a:t>
            </a:r>
            <a:endParaRPr b="1" i="0" sz="30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3300"/>
              <a:buFont typeface="Helvetica Neue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900"/>
              <a:buFont typeface="Helvetica Neue"/>
              <a:buNone/>
            </a:pPr>
            <a:r>
              <a:rPr b="0" i="0" lang="en-US" sz="3000" u="sng" cap="none" strike="noStrike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4"/>
              </a:rPr>
              <a:t>http://soporte.certuit.com</a:t>
            </a:r>
            <a:endParaRPr b="0" i="0" sz="3000" u="sng" cap="none" strike="noStrike">
              <a:solidFill>
                <a:schemeClr val="accent5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900"/>
              <a:buFont typeface="Helvetica Neue"/>
              <a:buNone/>
            </a:pPr>
            <a:r>
              <a:t/>
            </a:r>
            <a:endParaRPr b="0" i="0" sz="3000" u="sng" cap="none" strike="noStrike">
              <a:solidFill>
                <a:schemeClr val="accent5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900"/>
              <a:buFont typeface="Helvetica Neue"/>
              <a:buNone/>
            </a:pPr>
            <a:r>
              <a:rPr b="0" i="0" lang="en-US" sz="3000" u="sng" cap="none" strike="noStrike"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rPr>
              <a:t>tickets@certuit.com</a:t>
            </a:r>
            <a:endParaRPr b="0" i="0" sz="3000" u="sng" cap="none" strike="noStrike">
              <a:solidFill>
                <a:schemeClr val="accent5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400"/>
              <a:buFont typeface="Helvetica Neue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3300"/>
              <a:buFont typeface="Helvetica Neue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3300"/>
              <a:buFont typeface="Helvetica Neue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24"/>
          <p:cNvPicPr preferRelativeResize="0"/>
          <p:nvPr/>
        </p:nvPicPr>
        <p:blipFill rotWithShape="1">
          <a:blip r:embed="rId3">
            <a:alphaModFix amt="69000"/>
          </a:blip>
          <a:srcRect b="13768" l="29002" r="38146" t="0"/>
          <a:stretch/>
        </p:blipFill>
        <p:spPr>
          <a:xfrm>
            <a:off x="7644100" y="-20325"/>
            <a:ext cx="5595950" cy="9792678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4"/>
          <p:cNvSpPr txBox="1"/>
          <p:nvPr/>
        </p:nvSpPr>
        <p:spPr>
          <a:xfrm>
            <a:off x="527000" y="3060400"/>
            <a:ext cx="6642300" cy="42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750" lIns="50750" spcFirstLastPara="1" rIns="50750" wrap="square" tIns="50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200"/>
              <a:buFont typeface="Oswald"/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Gestión de </a:t>
            </a:r>
            <a:endParaRPr b="0" i="0" sz="72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200"/>
              <a:buFont typeface="Oswald"/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solicitudes de cambio</a:t>
            </a:r>
            <a:br>
              <a:rPr b="0" i="0" lang="en-US" sz="7200" u="none" cap="none" strike="noStrik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7200" u="none" cap="none" strike="noStrik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1" name="Google Shape;311;p25"/>
          <p:cNvCxnSpPr/>
          <p:nvPr/>
        </p:nvCxnSpPr>
        <p:spPr>
          <a:xfrm>
            <a:off x="1612600" y="4739725"/>
            <a:ext cx="533700" cy="108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12" name="Google Shape;312;p25"/>
          <p:cNvSpPr/>
          <p:nvPr/>
        </p:nvSpPr>
        <p:spPr>
          <a:xfrm>
            <a:off x="0" y="6876175"/>
            <a:ext cx="1769100" cy="159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 Durante una reunión de avance de proyecto o mediante una solicitud.</a:t>
            </a:r>
            <a:endParaRPr b="1" i="0" sz="1400" u="none" cap="none" strike="noStrike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313" name="Google Shape;313;p25"/>
          <p:cNvGrpSpPr/>
          <p:nvPr/>
        </p:nvGrpSpPr>
        <p:grpSpPr>
          <a:xfrm>
            <a:off x="3829238" y="4149175"/>
            <a:ext cx="1316100" cy="1281900"/>
            <a:chOff x="4476625" y="4150600"/>
            <a:chExt cx="1316100" cy="1281900"/>
          </a:xfrm>
        </p:grpSpPr>
        <p:sp>
          <p:nvSpPr>
            <p:cNvPr id="314" name="Google Shape;314;p25"/>
            <p:cNvSpPr/>
            <p:nvPr/>
          </p:nvSpPr>
          <p:spPr>
            <a:xfrm>
              <a:off x="4476625" y="4150600"/>
              <a:ext cx="1316100" cy="1281900"/>
            </a:xfrm>
            <a:prstGeom prst="diamond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1" i="0" sz="8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315" name="Google Shape;315;p25"/>
            <p:cNvSpPr txBox="1"/>
            <p:nvPr/>
          </p:nvSpPr>
          <p:spPr>
            <a:xfrm>
              <a:off x="4536325" y="4557250"/>
              <a:ext cx="1196700" cy="41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¿Es factible?</a:t>
              </a:r>
              <a:endParaRPr b="1" i="0" sz="14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316" name="Google Shape;316;p25"/>
          <p:cNvSpPr/>
          <p:nvPr/>
        </p:nvSpPr>
        <p:spPr>
          <a:xfrm>
            <a:off x="2119700" y="6949075"/>
            <a:ext cx="2291400" cy="8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En una reunión de planeación de iteración.</a:t>
            </a:r>
            <a:endParaRPr b="1" i="0" sz="1400" u="none" cap="none" strike="noStrike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17" name="Google Shape;317;p25"/>
          <p:cNvSpPr/>
          <p:nvPr/>
        </p:nvSpPr>
        <p:spPr>
          <a:xfrm>
            <a:off x="4032113" y="3546325"/>
            <a:ext cx="5337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 No</a:t>
            </a:r>
            <a:endParaRPr b="1" i="0" sz="1400" u="none" cap="none" strike="noStrike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18" name="Google Shape;318;p25"/>
          <p:cNvSpPr/>
          <p:nvPr/>
        </p:nvSpPr>
        <p:spPr>
          <a:xfrm>
            <a:off x="12519350" y="4542925"/>
            <a:ext cx="447600" cy="4401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9" name="Google Shape;319;p25"/>
          <p:cNvGrpSpPr/>
          <p:nvPr/>
        </p:nvGrpSpPr>
        <p:grpSpPr>
          <a:xfrm>
            <a:off x="5480223" y="3995266"/>
            <a:ext cx="1628147" cy="1584685"/>
            <a:chOff x="4476625" y="4150600"/>
            <a:chExt cx="1316100" cy="1281900"/>
          </a:xfrm>
        </p:grpSpPr>
        <p:sp>
          <p:nvSpPr>
            <p:cNvPr id="320" name="Google Shape;320;p25"/>
            <p:cNvSpPr/>
            <p:nvPr/>
          </p:nvSpPr>
          <p:spPr>
            <a:xfrm>
              <a:off x="4476625" y="4150600"/>
              <a:ext cx="1316100" cy="1281900"/>
            </a:xfrm>
            <a:prstGeom prst="diamond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1" i="0" sz="8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321" name="Google Shape;321;p25"/>
            <p:cNvSpPr txBox="1"/>
            <p:nvPr/>
          </p:nvSpPr>
          <p:spPr>
            <a:xfrm>
              <a:off x="4536325" y="4557250"/>
              <a:ext cx="1196700" cy="41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¿Genera un costo adicional? o ¿impacta  el cronograma?</a:t>
              </a:r>
              <a:endParaRPr b="1" i="0" sz="9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322" name="Google Shape;322;p25"/>
          <p:cNvSpPr/>
          <p:nvPr/>
        </p:nvSpPr>
        <p:spPr>
          <a:xfrm>
            <a:off x="4979513" y="4311763"/>
            <a:ext cx="6234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 Sí</a:t>
            </a:r>
            <a:endParaRPr b="1" i="0" sz="1400" u="none" cap="none" strike="noStrike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23" name="Google Shape;323;p25"/>
          <p:cNvSpPr/>
          <p:nvPr/>
        </p:nvSpPr>
        <p:spPr>
          <a:xfrm>
            <a:off x="3803525" y="2183563"/>
            <a:ext cx="1410300" cy="1158900"/>
          </a:xfrm>
          <a:prstGeom prst="rect">
            <a:avLst/>
          </a:prstGeom>
          <a:solidFill>
            <a:srgbClr val="0F537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Se informa al CCB</a:t>
            </a:r>
            <a:endParaRPr b="1" i="0" sz="14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24" name="Google Shape;324;p25"/>
          <p:cNvSpPr/>
          <p:nvPr/>
        </p:nvSpPr>
        <p:spPr>
          <a:xfrm>
            <a:off x="7489888" y="4243600"/>
            <a:ext cx="1245600" cy="1112100"/>
          </a:xfrm>
          <a:prstGeom prst="rect">
            <a:avLst/>
          </a:prstGeom>
          <a:solidFill>
            <a:srgbClr val="0F537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El RAP solicita autorización al CCB</a:t>
            </a:r>
            <a:endParaRPr b="1" i="0" sz="14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325" name="Google Shape;325;p25"/>
          <p:cNvGrpSpPr/>
          <p:nvPr/>
        </p:nvGrpSpPr>
        <p:grpSpPr>
          <a:xfrm>
            <a:off x="9139877" y="4036449"/>
            <a:ext cx="1530986" cy="1533152"/>
            <a:chOff x="4476625" y="4174492"/>
            <a:chExt cx="1322209" cy="1281900"/>
          </a:xfrm>
        </p:grpSpPr>
        <p:sp>
          <p:nvSpPr>
            <p:cNvPr id="326" name="Google Shape;326;p25"/>
            <p:cNvSpPr/>
            <p:nvPr/>
          </p:nvSpPr>
          <p:spPr>
            <a:xfrm>
              <a:off x="4476625" y="4174492"/>
              <a:ext cx="1316100" cy="1281900"/>
            </a:xfrm>
            <a:prstGeom prst="diamond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1" i="0" sz="8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327" name="Google Shape;327;p25"/>
            <p:cNvSpPr txBox="1"/>
            <p:nvPr/>
          </p:nvSpPr>
          <p:spPr>
            <a:xfrm>
              <a:off x="4602134" y="4684675"/>
              <a:ext cx="1196700" cy="41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chemeClr val="lt1"/>
                  </a:solidFill>
                  <a:latin typeface="Nunito"/>
                  <a:ea typeface="Nunito"/>
                  <a:cs typeface="Nunito"/>
                  <a:sym typeface="Nunito"/>
                </a:rPr>
                <a:t>¿</a:t>
              </a:r>
              <a:r>
                <a:rPr b="1" i="0" lang="en-US" sz="14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Se autoriza</a:t>
              </a:r>
              <a:r>
                <a:rPr b="1" i="0" lang="en-US" sz="1400" u="none" cap="none" strike="noStrike">
                  <a:solidFill>
                    <a:schemeClr val="lt1"/>
                  </a:solidFill>
                  <a:latin typeface="Nunito"/>
                  <a:ea typeface="Nunito"/>
                  <a:cs typeface="Nunito"/>
                  <a:sym typeface="Nunito"/>
                </a:rPr>
                <a:t>?</a:t>
              </a:r>
              <a:endParaRPr b="1" i="0" sz="14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328" name="Google Shape;328;p25"/>
          <p:cNvSpPr/>
          <p:nvPr/>
        </p:nvSpPr>
        <p:spPr>
          <a:xfrm>
            <a:off x="142825" y="4085575"/>
            <a:ext cx="1445400" cy="1319100"/>
          </a:xfrm>
          <a:prstGeom prst="flowChartConnector">
            <a:avLst/>
          </a:prstGeom>
          <a:solidFill>
            <a:srgbClr val="93C47D"/>
          </a:solidFill>
          <a:ln cap="flat" cmpd="sng" w="9525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Un miembro del CCB*, realiza una solicitud de cambio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9" name="Google Shape;329;p25"/>
          <p:cNvCxnSpPr>
            <a:stCxn id="320" idx="2"/>
            <a:endCxn id="330" idx="2"/>
          </p:cNvCxnSpPr>
          <p:nvPr/>
        </p:nvCxnSpPr>
        <p:spPr>
          <a:xfrm rot="-5400000">
            <a:off x="8882397" y="2781251"/>
            <a:ext cx="210600" cy="5386800"/>
          </a:xfrm>
          <a:prstGeom prst="bentConnector3">
            <a:avLst>
              <a:gd fmla="val -113070" name="adj1"/>
            </a:avLst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31" name="Google Shape;331;p25"/>
          <p:cNvSpPr/>
          <p:nvPr/>
        </p:nvSpPr>
        <p:spPr>
          <a:xfrm>
            <a:off x="5760600" y="5598888"/>
            <a:ext cx="5337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 No</a:t>
            </a:r>
            <a:endParaRPr b="1" i="0" sz="1400" u="none" cap="none" strike="noStrike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2" name="Google Shape;332;p25"/>
          <p:cNvSpPr txBox="1"/>
          <p:nvPr/>
        </p:nvSpPr>
        <p:spPr>
          <a:xfrm>
            <a:off x="152700" y="0"/>
            <a:ext cx="12858600" cy="19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750" lIns="50750" spcFirstLastPara="1" rIns="50750" wrap="square" tIns="50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5F75"/>
              </a:buClr>
              <a:buSzPts val="1800"/>
              <a:buFont typeface="Helvetica Neue"/>
              <a:buNone/>
            </a:pPr>
            <a:r>
              <a:rPr b="0" i="0" lang="en-US" sz="6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Gestión de solicitudes de cambio</a:t>
            </a:r>
            <a:endParaRPr b="0" i="0" sz="60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3" name="Google Shape;333;p25"/>
          <p:cNvSpPr/>
          <p:nvPr/>
        </p:nvSpPr>
        <p:spPr>
          <a:xfrm>
            <a:off x="4811250" y="6826750"/>
            <a:ext cx="2772600" cy="128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Para determinar si es factible, se evalúa: prioridad, severidad, riesgos, impacto y costo.</a:t>
            </a:r>
            <a:endParaRPr b="1" i="0" sz="1400" u="none" cap="none" strike="noStrike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334" name="Google Shape;334;p25"/>
          <p:cNvCxnSpPr/>
          <p:nvPr/>
        </p:nvCxnSpPr>
        <p:spPr>
          <a:xfrm>
            <a:off x="3349600" y="4782025"/>
            <a:ext cx="491700" cy="24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35" name="Google Shape;335;p25"/>
          <p:cNvSpPr/>
          <p:nvPr/>
        </p:nvSpPr>
        <p:spPr>
          <a:xfrm>
            <a:off x="6907288" y="4359313"/>
            <a:ext cx="6234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 Sí</a:t>
            </a:r>
            <a:endParaRPr b="1" i="0" sz="1400" u="none" cap="none" strike="noStrike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336" name="Google Shape;336;p25"/>
          <p:cNvCxnSpPr>
            <a:stCxn id="324" idx="3"/>
            <a:endCxn id="326" idx="1"/>
          </p:cNvCxnSpPr>
          <p:nvPr/>
        </p:nvCxnSpPr>
        <p:spPr>
          <a:xfrm>
            <a:off x="8735488" y="4799650"/>
            <a:ext cx="404400" cy="33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37" name="Google Shape;337;p25"/>
          <p:cNvCxnSpPr/>
          <p:nvPr/>
        </p:nvCxnSpPr>
        <p:spPr>
          <a:xfrm>
            <a:off x="10640488" y="4799650"/>
            <a:ext cx="404400" cy="33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38" name="Google Shape;338;p25"/>
          <p:cNvCxnSpPr>
            <a:stCxn id="314" idx="0"/>
            <a:endCxn id="323" idx="2"/>
          </p:cNvCxnSpPr>
          <p:nvPr/>
        </p:nvCxnSpPr>
        <p:spPr>
          <a:xfrm flipH="1" rot="10800000">
            <a:off x="4487288" y="3342475"/>
            <a:ext cx="21300" cy="8067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39" name="Google Shape;339;p25"/>
          <p:cNvCxnSpPr>
            <a:stCxn id="323" idx="3"/>
            <a:endCxn id="318" idx="0"/>
          </p:cNvCxnSpPr>
          <p:nvPr/>
        </p:nvCxnSpPr>
        <p:spPr>
          <a:xfrm>
            <a:off x="5213825" y="2763013"/>
            <a:ext cx="7529400" cy="1779900"/>
          </a:xfrm>
          <a:prstGeom prst="bentConnector2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40" name="Google Shape;340;p25"/>
          <p:cNvCxnSpPr/>
          <p:nvPr/>
        </p:nvCxnSpPr>
        <p:spPr>
          <a:xfrm flipH="1" rot="10800000">
            <a:off x="12227825" y="4802925"/>
            <a:ext cx="341100" cy="105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41" name="Google Shape;341;p25"/>
          <p:cNvSpPr/>
          <p:nvPr/>
        </p:nvSpPr>
        <p:spPr>
          <a:xfrm>
            <a:off x="10498588" y="4433763"/>
            <a:ext cx="6234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 Sí</a:t>
            </a:r>
            <a:endParaRPr b="1" i="0" sz="1400" u="none" cap="none" strike="noStrike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342" name="Google Shape;342;p25"/>
          <p:cNvCxnSpPr>
            <a:stCxn id="326" idx="0"/>
            <a:endCxn id="318" idx="0"/>
          </p:cNvCxnSpPr>
          <p:nvPr/>
        </p:nvCxnSpPr>
        <p:spPr>
          <a:xfrm flipH="1" rot="-5400000">
            <a:off x="11069283" y="2868999"/>
            <a:ext cx="506400" cy="2841300"/>
          </a:xfrm>
          <a:prstGeom prst="bentConnector3">
            <a:avLst>
              <a:gd fmla="val -107361" name="adj1"/>
            </a:avLst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3" name="Google Shape;343;p25"/>
          <p:cNvSpPr/>
          <p:nvPr/>
        </p:nvSpPr>
        <p:spPr>
          <a:xfrm>
            <a:off x="9404213" y="3645475"/>
            <a:ext cx="5337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 No</a:t>
            </a:r>
            <a:endParaRPr b="1" i="0" sz="1400" u="none" cap="none" strike="noStrike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344" name="Google Shape;344;p25"/>
          <p:cNvCxnSpPr/>
          <p:nvPr/>
        </p:nvCxnSpPr>
        <p:spPr>
          <a:xfrm flipH="1" rot="10800000">
            <a:off x="119425" y="6792150"/>
            <a:ext cx="12735000" cy="96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345" name="Google Shape;345;p25"/>
          <p:cNvSpPr/>
          <p:nvPr/>
        </p:nvSpPr>
        <p:spPr>
          <a:xfrm>
            <a:off x="8326314" y="6677575"/>
            <a:ext cx="4404300" cy="159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Una solicitud de cambio puede:</a:t>
            </a:r>
            <a:endParaRPr b="1" i="0" sz="1400" u="none" cap="none" strike="noStrike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Nunito"/>
              <a:buChar char="●"/>
            </a:pPr>
            <a:r>
              <a:rPr b="1" i="0" lang="en-US" sz="1400" u="none" cap="none" strike="noStrike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Tener un costo adicional.</a:t>
            </a:r>
            <a:endParaRPr b="1" i="0" sz="1400" u="none" cap="none" strike="noStrike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Nunito"/>
              <a:buChar char="●"/>
            </a:pPr>
            <a:r>
              <a:rPr b="1" i="0" lang="en-US" sz="1400" u="none" cap="none" strike="noStrike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Intercambiarse por una característica inicial.</a:t>
            </a:r>
            <a:endParaRPr b="1" i="0" sz="1400" u="none" cap="none" strike="noStrike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46" name="Google Shape;346;p25"/>
          <p:cNvSpPr/>
          <p:nvPr/>
        </p:nvSpPr>
        <p:spPr>
          <a:xfrm>
            <a:off x="2151625" y="4206925"/>
            <a:ext cx="1245600" cy="1112100"/>
          </a:xfrm>
          <a:prstGeom prst="rect">
            <a:avLst/>
          </a:prstGeom>
          <a:solidFill>
            <a:srgbClr val="0F537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El RAP y ET analizan la solicitud</a:t>
            </a:r>
            <a:endParaRPr b="1" i="0" sz="14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347" name="Google Shape;347;p25"/>
          <p:cNvCxnSpPr/>
          <p:nvPr/>
        </p:nvCxnSpPr>
        <p:spPr>
          <a:xfrm>
            <a:off x="7009688" y="4803325"/>
            <a:ext cx="468300" cy="78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30" name="Google Shape;330;p25"/>
          <p:cNvSpPr/>
          <p:nvPr/>
        </p:nvSpPr>
        <p:spPr>
          <a:xfrm>
            <a:off x="11058425" y="4257375"/>
            <a:ext cx="1245600" cy="1112100"/>
          </a:xfrm>
          <a:prstGeom prst="rect">
            <a:avLst/>
          </a:prstGeom>
          <a:solidFill>
            <a:srgbClr val="0F537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Se planea y lleva a cabo el cambio</a:t>
            </a:r>
            <a:endParaRPr b="1" i="0" sz="14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descr="flag, red icon" id="348" name="Google Shape;34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70475" y="1694875"/>
            <a:ext cx="404400" cy="40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lag, green icon" id="349" name="Google Shape;349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81450" y="3707463"/>
            <a:ext cx="468300" cy="468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lag, yellow icon" id="350" name="Google Shape;350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21925" y="3739425"/>
            <a:ext cx="404400" cy="40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25"/>
          <p:cNvSpPr txBox="1"/>
          <p:nvPr/>
        </p:nvSpPr>
        <p:spPr>
          <a:xfrm>
            <a:off x="80878" y="8744200"/>
            <a:ext cx="55395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Cabin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*CCB – Comité de Control de Cambios</a:t>
            </a:r>
            <a:endParaRPr b="0" i="0" sz="20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352" name="Google Shape;352;p25"/>
          <p:cNvCxnSpPr/>
          <p:nvPr/>
        </p:nvCxnSpPr>
        <p:spPr>
          <a:xfrm>
            <a:off x="4628150" y="8279300"/>
            <a:ext cx="1564200" cy="1564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6"/>
          <p:cNvSpPr txBox="1"/>
          <p:nvPr/>
        </p:nvSpPr>
        <p:spPr>
          <a:xfrm>
            <a:off x="-75900" y="0"/>
            <a:ext cx="13125599" cy="19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750" lIns="50750" spcFirstLastPara="1" rIns="50750" wrap="square" tIns="50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5F75"/>
              </a:buClr>
              <a:buSzPts val="1800"/>
              <a:buFont typeface="Helvetica Neue"/>
              <a:buNone/>
            </a:pPr>
            <a:r>
              <a:rPr b="0" i="0" lang="en-US" sz="6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Gestión de solicitudes de cambio</a:t>
            </a:r>
            <a:endParaRPr b="0" i="0" sz="60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1" name="Google Shape;361;p26"/>
          <p:cNvSpPr txBox="1"/>
          <p:nvPr/>
        </p:nvSpPr>
        <p:spPr>
          <a:xfrm>
            <a:off x="345900" y="1571625"/>
            <a:ext cx="12311399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Nuestra política: </a:t>
            </a:r>
            <a:endParaRPr b="0" i="0" sz="30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40640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Char char="●"/>
            </a:pPr>
            <a:r>
              <a:rPr b="0" i="0" lang="en-US" sz="2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Un cambio es todo aquel requerimiento funcional o no funcional y/o criterio de aceptación que no se haya contemplado en la descripción de proyecto.</a:t>
            </a:r>
            <a:endParaRPr b="0" i="0" sz="28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40640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Char char="●"/>
            </a:pPr>
            <a:r>
              <a:rPr b="0" i="0" lang="en-US" sz="2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Las solicitudes de cambio son bienvenidas.</a:t>
            </a:r>
            <a:endParaRPr b="0" i="0" sz="28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40640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Char char="●"/>
            </a:pPr>
            <a:r>
              <a:rPr b="0" i="0" lang="en-US" sz="2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Toda solicitud de cambio será analizada. </a:t>
            </a:r>
            <a:endParaRPr b="0" i="0" sz="28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40640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Char char="●"/>
            </a:pPr>
            <a:r>
              <a:rPr b="0" i="0" lang="en-US" sz="2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Las solicitudes de cambio aceptadas puede incluirse en una iteración en desarrollo siempre y cuando no afecte la fecha de entrega.</a:t>
            </a:r>
            <a:endParaRPr b="0" i="0" sz="28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40640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Char char="●"/>
            </a:pPr>
            <a:r>
              <a:rPr b="0" i="0" lang="en-US" sz="2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Durante la fase de producción, un cambio debe implementarse y probarse en pre-producción.</a:t>
            </a:r>
            <a:endParaRPr b="0" i="0" sz="28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/>
          <p:nvPr/>
        </p:nvSpPr>
        <p:spPr>
          <a:xfrm>
            <a:off x="371175" y="1935942"/>
            <a:ext cx="12484200" cy="53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000"/>
              <a:buFont typeface="Helvetica Neue"/>
              <a:buNone/>
            </a:pPr>
            <a:r>
              <a:rPr b="1" i="0" lang="en-US" sz="8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REUNIÓN DE INICIO</a:t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6580"/>
              </a:buClr>
              <a:buSzPts val="2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F5370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DE PROYECTO</a:t>
            </a:r>
            <a:r>
              <a:rPr b="0" i="0" lang="en-US" sz="8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</a:pPr>
            <a:r>
              <a:t/>
            </a:r>
            <a:endParaRPr b="0" i="0" sz="3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highlight>
                  <a:srgbClr val="0000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Nombre de proyecto</a:t>
            </a:r>
            <a:endParaRPr b="0" i="0" sz="8000" u="none" cap="none" strike="noStrik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27"/>
          <p:cNvPicPr preferRelativeResize="0"/>
          <p:nvPr/>
        </p:nvPicPr>
        <p:blipFill rotWithShape="1">
          <a:blip r:embed="rId3">
            <a:alphaModFix/>
          </a:blip>
          <a:srcRect b="34533" l="7352" r="61495" t="0"/>
          <a:stretch/>
        </p:blipFill>
        <p:spPr>
          <a:xfrm>
            <a:off x="7169300" y="-52736"/>
            <a:ext cx="5843423" cy="982379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27"/>
          <p:cNvSpPr txBox="1"/>
          <p:nvPr/>
        </p:nvSpPr>
        <p:spPr>
          <a:xfrm>
            <a:off x="527000" y="3060400"/>
            <a:ext cx="6642300" cy="42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750" lIns="50750" spcFirstLastPara="1" rIns="50750" wrap="square" tIns="50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200"/>
              <a:buFont typeface="Oswald"/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Manejo de riesgos</a:t>
            </a:r>
            <a:br>
              <a:rPr b="0" i="0" lang="en-US" sz="7200" u="none" cap="none" strike="noStrik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7200" u="none" cap="none" strike="noStrik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8"/>
          <p:cNvSpPr txBox="1"/>
          <p:nvPr/>
        </p:nvSpPr>
        <p:spPr>
          <a:xfrm>
            <a:off x="0" y="47625"/>
            <a:ext cx="12801300" cy="19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750" lIns="50750" spcFirstLastPara="1" rIns="50750" wrap="square" tIns="50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5F75"/>
              </a:buClr>
              <a:buSzPts val="1800"/>
              <a:buFont typeface="Helvetica Neue"/>
              <a:buNone/>
            </a:pPr>
            <a:r>
              <a:rPr b="0" i="0" lang="en-US" sz="6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Estrategias de respuestas de riesgos</a:t>
            </a:r>
            <a:endParaRPr b="0" i="0" sz="60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377" name="Google Shape;377;p28"/>
          <p:cNvGraphicFramePr/>
          <p:nvPr/>
        </p:nvGraphicFramePr>
        <p:xfrm>
          <a:off x="740700" y="212253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{CFD8CACD-7344-455D-A5FA-06EDE2631182}</a:tableStyleId>
              </a:tblPr>
              <a:tblGrid>
                <a:gridCol w="3368475"/>
                <a:gridCol w="2974500"/>
                <a:gridCol w="5587425"/>
              </a:tblGrid>
              <a:tr h="887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600"/>
                        <a:buFont typeface="Helvetica Neue"/>
                        <a:buNone/>
                      </a:pPr>
                      <a:r>
                        <a:rPr b="1" lang="en-US" sz="2400" u="none" cap="none" strike="noStrike">
                          <a:solidFill>
                            <a:srgbClr val="FFFFFF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Riesgo</a:t>
                      </a:r>
                      <a:endParaRPr b="1" i="0" sz="2400" u="none" cap="none" strike="noStrike">
                        <a:solidFill>
                          <a:srgbClr val="FFFFFF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0750" marB="50750" marR="50750" marL="50750" anchor="ctr">
                    <a:lnL cap="flat" cmpd="sng" w="2447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447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447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F537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600"/>
                        <a:buFont typeface="Helvetica Neue"/>
                        <a:buNone/>
                      </a:pPr>
                      <a:r>
                        <a:rPr b="1" lang="en-US" sz="2400" u="none" cap="none" strike="noStrike">
                          <a:solidFill>
                            <a:srgbClr val="FFFFFF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Estrategia</a:t>
                      </a:r>
                      <a:endParaRPr b="1" i="0" sz="2400" u="none" cap="none" strike="noStrike">
                        <a:solidFill>
                          <a:srgbClr val="FFFFFF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0750" marB="50750" marR="50750" marL="50750" anchor="ctr">
                    <a:lnL cap="flat" cmpd="sng" w="2447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447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447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F537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n-US" sz="2400" u="none" cap="none" strike="noStrike">
                          <a:solidFill>
                            <a:srgbClr val="FFFFFF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Tratamiento</a:t>
                      </a:r>
                      <a:endParaRPr b="1" sz="2400" u="none" cap="none" strike="noStrike">
                        <a:solidFill>
                          <a:srgbClr val="FFFFFF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0750" marB="50750" marR="50750" marL="50750" anchor="ctr">
                    <a:lnL cap="flat" cmpd="sng" w="2447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447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447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F5370"/>
                    </a:solidFill>
                  </a:tcPr>
                </a:tc>
              </a:tr>
              <a:tr h="2801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chemeClr val="lt1"/>
                          </a:solidFill>
                          <a:highlight>
                            <a:srgbClr val="0000FF"/>
                          </a:highlight>
                          <a:latin typeface="Nunito"/>
                          <a:ea typeface="Nunito"/>
                          <a:cs typeface="Nunito"/>
                          <a:sym typeface="Nunito"/>
                        </a:rPr>
                        <a:t>Escriba  a detalle el riesgo, por ejemplo </a:t>
                      </a:r>
                      <a:endParaRPr sz="1800" u="none" cap="none" strike="noStrike">
                        <a:solidFill>
                          <a:schemeClr val="lt1"/>
                        </a:solidFill>
                        <a:highlight>
                          <a:srgbClr val="0000FF"/>
                        </a:highlight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No se cuenta con una especificación detallada de la funcionalidad que se va a implementar por lo que podrían surgir cambios y/o retrabajo durante el desarrollo </a:t>
                      </a:r>
                      <a:endParaRPr sz="18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0750" marB="50750" marR="50750" marL="50750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600"/>
                        <a:buFont typeface="Helvetica Neue"/>
                        <a:buNone/>
                      </a:pPr>
                      <a:r>
                        <a:rPr lang="en-US" sz="1800" u="none" cap="none" strike="noStrike">
                          <a:solidFill>
                            <a:schemeClr val="lt1"/>
                          </a:solidFill>
                          <a:highlight>
                            <a:srgbClr val="0000FF"/>
                          </a:highlight>
                          <a:latin typeface="Nunito"/>
                          <a:ea typeface="Nunito"/>
                          <a:cs typeface="Nunito"/>
                          <a:sym typeface="Nunito"/>
                        </a:rPr>
                        <a:t>Incluir las respuestas al riesgo (Aceptar, Evitar, Mitigar, Transferir)</a:t>
                      </a:r>
                      <a:endParaRPr sz="1800" u="none" cap="none" strike="noStrike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marR="0" rtl="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500"/>
                        <a:buFont typeface="Helvetica Neue"/>
                        <a:buNone/>
                      </a:pP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Mitigar</a:t>
                      </a:r>
                      <a:endParaRPr sz="18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0750" marB="50750" marR="50750" marL="50750">
                    <a:lnL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600"/>
                        <a:buFont typeface="Helvetica Neue"/>
                        <a:buNone/>
                      </a:pPr>
                      <a:r>
                        <a:rPr lang="en-US" sz="1800" u="none" cap="none" strike="noStrike">
                          <a:solidFill>
                            <a:schemeClr val="lt1"/>
                          </a:solidFill>
                          <a:highlight>
                            <a:srgbClr val="0000FF"/>
                          </a:highlight>
                          <a:latin typeface="Nunito"/>
                          <a:ea typeface="Nunito"/>
                          <a:cs typeface="Nunito"/>
                          <a:sym typeface="Nunito"/>
                        </a:rPr>
                        <a:t>Incluir el tratamiento, por ejemplo</a:t>
                      </a:r>
                      <a:endParaRPr sz="1800" u="none" cap="none" strike="noStrike">
                        <a:solidFill>
                          <a:schemeClr val="lt1"/>
                        </a:solidFill>
                        <a:highlight>
                          <a:srgbClr val="0000FF"/>
                        </a:highlight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marR="0" rtl="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500"/>
                        <a:buFont typeface="Helvetica Neue"/>
                        <a:buNone/>
                      </a:pP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Se aplicará el enfoque de desarrollo ágil para validar de manera temprana la funcionalidad con el cliente y las observaciones serán documentados en minuta. Cualquier mejora o cambio que se considere fuera del alcance se deberá procesar con el control de cambios y se cotiza como una extensión del proyecto.</a:t>
                      </a:r>
                      <a:endParaRPr sz="18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0750" marB="50750" marR="50750" marL="50750">
                    <a:lnL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7EB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78" name="Google Shape;378;p28"/>
          <p:cNvSpPr txBox="1"/>
          <p:nvPr/>
        </p:nvSpPr>
        <p:spPr>
          <a:xfrm>
            <a:off x="537000" y="7317000"/>
            <a:ext cx="121341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highlight>
                  <a:srgbClr val="0000FF"/>
                </a:highlight>
                <a:latin typeface="Nunito"/>
                <a:ea typeface="Nunito"/>
                <a:cs typeface="Nunito"/>
                <a:sym typeface="Nunito"/>
              </a:rPr>
              <a:t>Considerar si mostrar el o los riesgos , el mostrar los riesgos tiene que tener como objetivo que el cliente  pueda apoyar a  la estrategia , en caso contrario, eliminar esta sección.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9"/>
          <p:cNvSpPr txBox="1"/>
          <p:nvPr/>
        </p:nvSpPr>
        <p:spPr>
          <a:xfrm>
            <a:off x="527000" y="3060400"/>
            <a:ext cx="6642300" cy="42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750" lIns="50750" spcFirstLastPara="1" rIns="50750" wrap="square" tIns="50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200"/>
              <a:buFont typeface="Oswald"/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Siguientes pasos</a:t>
            </a:r>
            <a:endParaRPr b="0" i="0" sz="72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200"/>
              <a:buFont typeface="Oswald"/>
              <a:buNone/>
            </a:pPr>
            <a:br>
              <a:rPr b="0" i="0" lang="en-US" sz="7200" u="none" cap="none" strike="noStrik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7200" u="none" cap="none" strike="noStrik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5" name="Google Shape;385;p29"/>
          <p:cNvPicPr preferRelativeResize="0"/>
          <p:nvPr/>
        </p:nvPicPr>
        <p:blipFill rotWithShape="1">
          <a:blip r:embed="rId3">
            <a:alphaModFix/>
          </a:blip>
          <a:srcRect b="0" l="2874" r="26142" t="0"/>
          <a:stretch/>
        </p:blipFill>
        <p:spPr>
          <a:xfrm>
            <a:off x="7516806" y="0"/>
            <a:ext cx="5486392" cy="9752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0"/>
          <p:cNvSpPr/>
          <p:nvPr/>
        </p:nvSpPr>
        <p:spPr>
          <a:xfrm>
            <a:off x="422190" y="2127326"/>
            <a:ext cx="11405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Desarrollo Iteración1 </a:t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92" name="Google Shape;392;p30"/>
          <p:cNvSpPr/>
          <p:nvPr/>
        </p:nvSpPr>
        <p:spPr>
          <a:xfrm>
            <a:off x="330875" y="7506634"/>
            <a:ext cx="11405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Reunión de avance de iteración 1 </a:t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93" name="Google Shape;393;p30"/>
          <p:cNvSpPr txBox="1"/>
          <p:nvPr/>
        </p:nvSpPr>
        <p:spPr>
          <a:xfrm>
            <a:off x="4940643" y="2117124"/>
            <a:ext cx="7786200" cy="7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highlight>
                  <a:srgbClr val="0000FF"/>
                </a:highlight>
                <a:latin typeface="Arial"/>
                <a:ea typeface="Arial"/>
                <a:cs typeface="Arial"/>
                <a:sym typeface="Arial"/>
              </a:rPr>
              <a:t>Incluir periodo de tiempo</a:t>
            </a:r>
            <a:endParaRPr b="0" i="0" sz="3600" u="none" cap="none" strike="noStrike">
              <a:solidFill>
                <a:srgbClr val="FFFFFF"/>
              </a:solidFill>
              <a:highlight>
                <a:srgbClr val="0000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30"/>
          <p:cNvSpPr txBox="1"/>
          <p:nvPr/>
        </p:nvSpPr>
        <p:spPr>
          <a:xfrm>
            <a:off x="6274149" y="7506625"/>
            <a:ext cx="6794400" cy="7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highlight>
                  <a:srgbClr val="0000FF"/>
                </a:highlight>
                <a:latin typeface="Arial"/>
                <a:ea typeface="Arial"/>
                <a:cs typeface="Arial"/>
                <a:sym typeface="Arial"/>
              </a:rPr>
              <a:t>Incluir periodo de tiempo y fecha tentativa. </a:t>
            </a:r>
            <a:endParaRPr b="0" i="0" sz="3600" u="none" cap="none" strike="noStrike">
              <a:solidFill>
                <a:srgbClr val="FFFFFF"/>
              </a:solidFill>
              <a:highlight>
                <a:srgbClr val="0000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30"/>
          <p:cNvSpPr txBox="1"/>
          <p:nvPr/>
        </p:nvSpPr>
        <p:spPr>
          <a:xfrm>
            <a:off x="786349" y="3159625"/>
            <a:ext cx="9186600" cy="7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highlight>
                  <a:srgbClr val="0000FF"/>
                </a:highlight>
                <a:latin typeface="Arial"/>
                <a:ea typeface="Arial"/>
                <a:cs typeface="Arial"/>
                <a:sym typeface="Arial"/>
              </a:rPr>
              <a:t>Incluir las características de la iteración</a:t>
            </a:r>
            <a:endParaRPr b="0" i="0" sz="3600" u="none" cap="none" strike="noStrike">
              <a:solidFill>
                <a:srgbClr val="FFFFFF"/>
              </a:solidFill>
              <a:highlight>
                <a:srgbClr val="0000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30"/>
          <p:cNvSpPr txBox="1"/>
          <p:nvPr/>
        </p:nvSpPr>
        <p:spPr>
          <a:xfrm>
            <a:off x="701888" y="214213"/>
            <a:ext cx="10464900" cy="19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750" lIns="50750" spcFirstLastPara="1" rIns="50750" wrap="square" tIns="50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5F75"/>
              </a:buClr>
              <a:buSzPts val="18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Siguientes pasos</a:t>
            </a:r>
            <a:endParaRPr b="0" i="0" sz="80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97" name="Google Shape;397;p30"/>
          <p:cNvSpPr/>
          <p:nvPr/>
        </p:nvSpPr>
        <p:spPr>
          <a:xfrm>
            <a:off x="407065" y="4394276"/>
            <a:ext cx="11405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Solicitudes de información</a:t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98" name="Google Shape;398;p30"/>
          <p:cNvSpPr/>
          <p:nvPr/>
        </p:nvSpPr>
        <p:spPr>
          <a:xfrm>
            <a:off x="388015" y="5285826"/>
            <a:ext cx="11405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●"/>
            </a:pPr>
            <a:r>
              <a:rPr b="0" i="0" lang="en-US" sz="3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Infraestructura </a:t>
            </a:r>
            <a:endParaRPr b="0" i="0" sz="30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Nunito"/>
              <a:buChar char="●"/>
            </a:pPr>
            <a:r>
              <a:rPr b="0" i="0" lang="en-US" sz="3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Diseño gráfico </a:t>
            </a:r>
            <a:endParaRPr b="0" i="0" sz="30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35075" y="2847325"/>
            <a:ext cx="5067300" cy="629910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31"/>
          <p:cNvSpPr txBox="1"/>
          <p:nvPr/>
        </p:nvSpPr>
        <p:spPr>
          <a:xfrm>
            <a:off x="1598700" y="3305925"/>
            <a:ext cx="4989000" cy="176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6580"/>
              </a:buClr>
              <a:buSzPts val="2000"/>
              <a:buFont typeface="Oswald"/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¿Preguntas?</a:t>
            </a:r>
            <a:endParaRPr b="0" i="0" sz="72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2"/>
          <p:cNvSpPr txBox="1"/>
          <p:nvPr/>
        </p:nvSpPr>
        <p:spPr>
          <a:xfrm>
            <a:off x="4628250" y="2885150"/>
            <a:ext cx="61263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t/>
            </a:r>
            <a:endParaRPr b="0" i="0" sz="1150" u="none" cap="none" strike="noStrike">
              <a:solidFill>
                <a:srgbClr val="82828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32"/>
          <p:cNvSpPr txBox="1"/>
          <p:nvPr>
            <p:ph idx="4294967295" type="title"/>
          </p:nvPr>
        </p:nvSpPr>
        <p:spPr>
          <a:xfrm>
            <a:off x="1270050" y="3040075"/>
            <a:ext cx="10463100" cy="380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0">
                <a:solidFill>
                  <a:srgbClr val="434343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Certuit</a:t>
            </a:r>
            <a:endParaRPr sz="6000">
              <a:solidFill>
                <a:srgbClr val="434343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600">
                <a:solidFill>
                  <a:srgbClr val="434343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Cerro de las Campanas #384, </a:t>
            </a:r>
            <a:endParaRPr sz="3600">
              <a:solidFill>
                <a:srgbClr val="434343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600">
                <a:solidFill>
                  <a:srgbClr val="434343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Col. Insurgentes Oeste Mexicali, Baja California,</a:t>
            </a:r>
            <a:endParaRPr sz="3600">
              <a:solidFill>
                <a:srgbClr val="434343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600">
                <a:solidFill>
                  <a:srgbClr val="434343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 C.P. 21280 , BCN, México</a:t>
            </a:r>
            <a:endParaRPr sz="3600">
              <a:solidFill>
                <a:srgbClr val="434343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3600">
              <a:solidFill>
                <a:srgbClr val="434343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600">
                <a:solidFill>
                  <a:srgbClr val="434343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Horario de atención: </a:t>
            </a:r>
            <a:endParaRPr sz="3600">
              <a:solidFill>
                <a:srgbClr val="434343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600">
                <a:solidFill>
                  <a:srgbClr val="434343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8:30 a.m. a 5:30 p.m. de lunes a viernes</a:t>
            </a:r>
            <a:endParaRPr sz="3600">
              <a:solidFill>
                <a:srgbClr val="434343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600" u="sng">
                <a:solidFill>
                  <a:schemeClr val="hlink"/>
                </a:solidFill>
                <a:hlinkClick r:id="rId3"/>
              </a:rPr>
              <a:t>https://www.certuit.com/</a:t>
            </a:r>
            <a:endParaRPr sz="3600">
              <a:solidFill>
                <a:schemeClr val="accent2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600">
              <a:solidFill>
                <a:srgbClr val="828282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>
                <a:solidFill>
                  <a:srgbClr val="828282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600">
                <a:solidFill>
                  <a:srgbClr val="434343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(686) 566-3420</a:t>
            </a:r>
            <a:endParaRPr sz="3600">
              <a:solidFill>
                <a:srgbClr val="434343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600">
              <a:solidFill>
                <a:srgbClr val="434343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600">
                <a:solidFill>
                  <a:schemeClr val="accent2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600" u="sng">
                <a:solidFill>
                  <a:schemeClr val="hlink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  <a:hlinkClick r:id="rId4"/>
              </a:rPr>
              <a:t>contacto@certuit.com</a:t>
            </a:r>
            <a:endParaRPr sz="3600">
              <a:solidFill>
                <a:schemeClr val="accent2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600" u="sng">
                <a:solidFill>
                  <a:schemeClr val="hlink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  <a:hlinkClick r:id="rId5"/>
              </a:rPr>
              <a:t>jaguilar@certuit.com</a:t>
            </a:r>
            <a:endParaRPr sz="3600">
              <a:solidFill>
                <a:schemeClr val="accent2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600" u="sng">
                <a:solidFill>
                  <a:schemeClr val="hlink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  <a:hlinkClick r:id="rId6"/>
              </a:rPr>
              <a:t>tickets@certuit.com</a:t>
            </a:r>
            <a:endParaRPr sz="3600">
              <a:solidFill>
                <a:schemeClr val="accent2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3600">
              <a:solidFill>
                <a:schemeClr val="accent2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600">
              <a:solidFill>
                <a:srgbClr val="828282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3"/>
          <p:cNvSpPr txBox="1"/>
          <p:nvPr/>
        </p:nvSpPr>
        <p:spPr>
          <a:xfrm>
            <a:off x="2217250" y="3409425"/>
            <a:ext cx="6351900" cy="241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6580"/>
              </a:buClr>
              <a:buSzPts val="2400"/>
              <a:buFont typeface="Arial"/>
              <a:buNone/>
            </a:pPr>
            <a:r>
              <a:rPr b="0" i="0" lang="en-US" sz="9600" u="none" cap="none" strike="noStrike">
                <a:solidFill>
                  <a:srgbClr val="0F5370"/>
                </a:solidFill>
                <a:latin typeface="Great Vibes"/>
                <a:ea typeface="Great Vibes"/>
                <a:cs typeface="Great Vibes"/>
                <a:sym typeface="Great Vibes"/>
              </a:rPr>
              <a:t>Gracias</a:t>
            </a:r>
            <a:endParaRPr b="0" i="0" sz="1400" u="none" cap="none" strike="noStrike">
              <a:solidFill>
                <a:srgbClr val="0F537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33"/>
          <p:cNvSpPr txBox="1"/>
          <p:nvPr/>
        </p:nvSpPr>
        <p:spPr>
          <a:xfrm>
            <a:off x="3650625" y="4821575"/>
            <a:ext cx="79494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rial"/>
              <a:buNone/>
            </a:pPr>
            <a:r>
              <a:rPr b="0" i="0" lang="en-US" sz="7000" u="none" cap="none" strike="noStrike">
                <a:solidFill>
                  <a:srgbClr val="000000"/>
                </a:solidFill>
                <a:latin typeface="Great Vibes"/>
                <a:ea typeface="Great Vibes"/>
                <a:cs typeface="Great Vibes"/>
                <a:sym typeface="Great Vibes"/>
              </a:rPr>
              <a:t>por su atención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33"/>
          <p:cNvSpPr txBox="1"/>
          <p:nvPr/>
        </p:nvSpPr>
        <p:spPr>
          <a:xfrm>
            <a:off x="259500" y="7788549"/>
            <a:ext cx="12484200" cy="141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6580"/>
              </a:buClr>
              <a:buSzPts val="3600"/>
              <a:buFont typeface="Helvetica Neue"/>
              <a:buNone/>
            </a:pPr>
            <a:r>
              <a:t/>
            </a:r>
            <a:endParaRPr b="0" i="0" sz="3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6580"/>
              </a:buClr>
              <a:buSzPts val="3600"/>
              <a:buFont typeface="Helvetica Neue"/>
              <a:buNone/>
            </a:pPr>
            <a:r>
              <a:t/>
            </a:r>
            <a:endParaRPr b="0" i="0" sz="3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6580"/>
              </a:buClr>
              <a:buSzPts val="900"/>
              <a:buFont typeface="Helvetica Neue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highlight>
                  <a:srgbClr val="0000FF"/>
                </a:highlight>
                <a:latin typeface="Nunito"/>
                <a:ea typeface="Nunito"/>
                <a:cs typeface="Nunito"/>
                <a:sym typeface="Nunito"/>
              </a:rPr>
              <a:t>Ciudad, a día de mes de año.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 txBox="1"/>
          <p:nvPr/>
        </p:nvSpPr>
        <p:spPr>
          <a:xfrm>
            <a:off x="0" y="134500"/>
            <a:ext cx="7564200" cy="24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750" lIns="50750" spcFirstLastPara="1" rIns="50750" wrap="square" tIns="50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5F75"/>
              </a:buClr>
              <a:buSzPts val="2100"/>
              <a:buFont typeface="Helvetica Neue"/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Agenda</a:t>
            </a:r>
            <a:endParaRPr b="0" i="0" sz="72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7" name="Google Shape;57;p10"/>
          <p:cNvSpPr txBox="1"/>
          <p:nvPr/>
        </p:nvSpPr>
        <p:spPr>
          <a:xfrm>
            <a:off x="-70100" y="2572900"/>
            <a:ext cx="73359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noAutofit/>
          </a:bodyPr>
          <a:lstStyle/>
          <a:p>
            <a:pPr indent="-504825" lvl="0" marL="80962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unito"/>
              <a:buChar char="•"/>
            </a:pPr>
            <a:r>
              <a:rPr b="0" i="0" lang="en-US" sz="34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Quiénes somos</a:t>
            </a:r>
            <a:endParaRPr b="0" i="0" sz="34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504825" lvl="0" marL="80962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unito"/>
              <a:buChar char="•"/>
            </a:pPr>
            <a:r>
              <a:rPr b="0" i="0" lang="en-US" sz="34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Objetivos y alcance del proyecto</a:t>
            </a:r>
            <a:endParaRPr b="0" i="0" sz="34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504825" lvl="0" marL="809625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unito"/>
              <a:buChar char="•"/>
            </a:pPr>
            <a:r>
              <a:rPr b="0" i="0" lang="en-US" sz="34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Partes interesadas y presentación del equipo</a:t>
            </a:r>
            <a:endParaRPr b="0" i="0" sz="34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504825" lvl="0" marL="809625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unito"/>
              <a:buChar char="•"/>
            </a:pPr>
            <a:r>
              <a:rPr b="0" i="0" lang="en-US" sz="34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Plan de proyecto</a:t>
            </a:r>
            <a:endParaRPr b="0" i="0" sz="34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504825" lvl="0" marL="809625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unito"/>
              <a:buChar char="•"/>
            </a:pPr>
            <a:r>
              <a:rPr b="0" i="0" lang="en-US" sz="34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Gestión de cambios</a:t>
            </a:r>
            <a:endParaRPr b="0" i="0" sz="34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504825" lvl="0" marL="809625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unito"/>
              <a:buChar char="•"/>
            </a:pPr>
            <a:r>
              <a:rPr b="0" i="0" lang="en-US" sz="34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Plan de manejo de riesgos</a:t>
            </a:r>
            <a:endParaRPr b="0" i="0" sz="34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504825" lvl="0" marL="809625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unito"/>
              <a:buChar char="•"/>
            </a:pPr>
            <a:r>
              <a:rPr b="0" i="0" lang="en-US" sz="34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Siguientes pasos</a:t>
            </a:r>
            <a:endParaRPr b="0" i="0" sz="34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8" name="Google Shape;58;p10"/>
          <p:cNvPicPr preferRelativeResize="0"/>
          <p:nvPr/>
        </p:nvPicPr>
        <p:blipFill rotWithShape="1">
          <a:blip r:embed="rId3">
            <a:alphaModFix/>
          </a:blip>
          <a:srcRect b="17770" l="0" r="22364" t="-964"/>
          <a:stretch/>
        </p:blipFill>
        <p:spPr>
          <a:xfrm>
            <a:off x="7392925" y="-114275"/>
            <a:ext cx="6208600" cy="9884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/>
          <p:nvPr/>
        </p:nvSpPr>
        <p:spPr>
          <a:xfrm>
            <a:off x="399050" y="2572500"/>
            <a:ext cx="6665400" cy="42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750" lIns="50750" spcFirstLastPara="1" rIns="50750" wrap="square" tIns="50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200"/>
              <a:buFont typeface="Oswald"/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Certuit</a:t>
            </a:r>
            <a:endParaRPr b="0" i="0" sz="72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200"/>
              <a:buFont typeface="Oswald"/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Es una empresa mexicana  fundada en 2005, especializada en consultoría y desarrollo de software.</a:t>
            </a:r>
            <a:endParaRPr b="0" i="0" sz="30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200"/>
              <a:buFont typeface="Oswald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200"/>
              <a:buFont typeface="Oswald"/>
              <a:buNone/>
            </a:pPr>
            <a:r>
              <a:t/>
            </a:r>
            <a:endParaRPr b="1" i="0" sz="30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200"/>
              <a:buFont typeface="Oswald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Nuestro propósito </a:t>
            </a:r>
            <a:endParaRPr b="1" i="0" sz="30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200"/>
              <a:buFont typeface="Oswald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200"/>
              <a:buFont typeface="Oswald"/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Ser el catalizador con el que las empresas, instituciones públicas y la sociedad mexicana potencializan sus capacidades, aprovechando adecuadamente las tecnologías de la información.</a:t>
            </a:r>
            <a:endParaRPr b="0" i="0" sz="30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200"/>
              <a:buFont typeface="Oswald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5" name="Google Shape;6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19425" y="942975"/>
            <a:ext cx="5517148" cy="7139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/>
          <p:nvPr/>
        </p:nvSpPr>
        <p:spPr>
          <a:xfrm>
            <a:off x="-298950" y="2795825"/>
            <a:ext cx="7648500" cy="42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750" lIns="50750" spcFirstLastPara="1" rIns="50750" wrap="square" tIns="50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200"/>
              <a:buFont typeface="Oswald"/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Objetivos y </a:t>
            </a:r>
            <a:endParaRPr b="0" i="0" sz="72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200"/>
              <a:buFont typeface="Oswald"/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Alcance del Proyecto</a:t>
            </a:r>
            <a:br>
              <a:rPr b="0" i="0" lang="en-US" sz="7200" u="none" cap="none" strike="noStrik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7200" u="none" cap="none" strike="noStrik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" name="Google Shape;7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9750" y="0"/>
            <a:ext cx="5853447" cy="9832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/>
          <p:nvPr/>
        </p:nvSpPr>
        <p:spPr>
          <a:xfrm>
            <a:off x="650875" y="268287"/>
            <a:ext cx="11703000" cy="16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750" lIns="50750" spcFirstLastPara="1" rIns="50750" wrap="square" tIns="50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5F75"/>
              </a:buClr>
              <a:buSzPts val="21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Objetivos</a:t>
            </a:r>
            <a:endParaRPr b="0" i="0" sz="80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3" name="Google Shape;83;p13"/>
          <p:cNvSpPr txBox="1"/>
          <p:nvPr/>
        </p:nvSpPr>
        <p:spPr>
          <a:xfrm>
            <a:off x="460025" y="5458925"/>
            <a:ext cx="11612400" cy="16257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highlight>
                  <a:srgbClr val="0000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Instrucciones: Tomar los objetivos de documento Descripción de proyecto.</a:t>
            </a:r>
            <a:endParaRPr b="0" i="0" sz="3600" u="none" cap="none" strike="noStrike">
              <a:solidFill>
                <a:schemeClr val="lt1"/>
              </a:solidFill>
              <a:highlight>
                <a:srgbClr val="0000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highlight>
                  <a:srgbClr val="0000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3"/>
          <p:cNvSpPr txBox="1"/>
          <p:nvPr/>
        </p:nvSpPr>
        <p:spPr>
          <a:xfrm>
            <a:off x="522825" y="2067350"/>
            <a:ext cx="120558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O1. </a:t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O2. </a:t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O3. </a:t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/>
          <p:nvPr/>
        </p:nvSpPr>
        <p:spPr>
          <a:xfrm>
            <a:off x="650875" y="268287"/>
            <a:ext cx="11703000" cy="16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750" lIns="50750" spcFirstLastPara="1" rIns="50750" wrap="square" tIns="50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5F75"/>
              </a:buClr>
              <a:buSzPts val="21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Alcance</a:t>
            </a:r>
            <a:endParaRPr b="0" i="0" sz="8400" u="none" cap="none" strike="noStrike">
              <a:solidFill>
                <a:srgbClr val="007EB5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4"/>
          <p:cNvSpPr txBox="1"/>
          <p:nvPr/>
        </p:nvSpPr>
        <p:spPr>
          <a:xfrm>
            <a:off x="442050" y="6842225"/>
            <a:ext cx="11612400" cy="16257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highlight>
                  <a:srgbClr val="0000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Instrucciones:  lista los feats  que aparecen  en la Descripción de Proyecto  </a:t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91" name="Google Shape;91;p14"/>
          <p:cNvGraphicFramePr/>
          <p:nvPr/>
        </p:nvGraphicFramePr>
        <p:xfrm>
          <a:off x="599037" y="184790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{CFD8CACD-7344-455D-A5FA-06EDE2631182}</a:tableStyleId>
              </a:tblPr>
              <a:tblGrid>
                <a:gridCol w="5767975"/>
                <a:gridCol w="6138800"/>
              </a:tblGrid>
              <a:tr h="732300"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n-US" sz="2400" u="none" cap="none" strike="noStrike">
                          <a:solidFill>
                            <a:srgbClr val="FFFFFF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El proyecto incluye:</a:t>
                      </a:r>
                      <a:endParaRPr b="1" sz="2400" u="none" cap="none" strike="noStrike">
                        <a:solidFill>
                          <a:srgbClr val="FFFFFF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0750" marB="50750" marR="50750" marL="50750" anchor="ctr">
                    <a:lnL cap="flat" cmpd="sng" w="2447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447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447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F5370"/>
                    </a:solidFill>
                  </a:tcPr>
                </a:tc>
                <a:tc hMerge="1"/>
              </a:tr>
              <a:tr h="555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Helvetica Neue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0750" marB="50750" marR="50750" marL="50750" anchor="ctr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Helvetica Neue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0750" marB="50750" marR="50750" marL="50750" anchor="ctr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0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 anchor="ctr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 anchor="ctr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0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 anchor="ctr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 anchor="ctr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0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 anchor="ctr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 anchor="ctr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0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 anchor="ctr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i="1" sz="24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 anchor="ctr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0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 anchor="ctr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 anchor="ctr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0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 anchor="ctr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 anchor="ctr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/>
          <p:nvPr/>
        </p:nvSpPr>
        <p:spPr>
          <a:xfrm>
            <a:off x="650875" y="268287"/>
            <a:ext cx="11703000" cy="16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750" lIns="50750" spcFirstLastPara="1" rIns="50750" wrap="square" tIns="50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5F75"/>
              </a:buClr>
              <a:buSzPts val="21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Alcance</a:t>
            </a:r>
            <a:endParaRPr b="0" i="0" sz="8400" u="none" cap="none" strike="noStrike">
              <a:solidFill>
                <a:srgbClr val="007EB5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97" name="Google Shape;97;p15"/>
          <p:cNvGraphicFramePr/>
          <p:nvPr/>
        </p:nvGraphicFramePr>
        <p:xfrm>
          <a:off x="599037" y="184790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{CFD8CACD-7344-455D-A5FA-06EDE2631182}</a:tableStyleId>
              </a:tblPr>
              <a:tblGrid>
                <a:gridCol w="5767975"/>
                <a:gridCol w="6138800"/>
              </a:tblGrid>
              <a:tr h="732300"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n-US" sz="2400" u="none" cap="none" strike="noStrike">
                          <a:solidFill>
                            <a:srgbClr val="FFFFFF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El proyecto incluye:</a:t>
                      </a:r>
                      <a:endParaRPr b="1" sz="2400" u="none" cap="none" strike="noStrike">
                        <a:solidFill>
                          <a:srgbClr val="FFFFFF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0750" marB="50750" marR="50750" marL="50750" anchor="ctr">
                    <a:lnL cap="flat" cmpd="sng" w="2447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447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447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F5370"/>
                    </a:solidFill>
                  </a:tcPr>
                </a:tc>
                <a:tc hMerge="1"/>
              </a:tr>
              <a:tr h="555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Helvetica Neue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0750" marB="50750" marR="50750" marL="50750" anchor="ctr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Helvetica Neue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0750" marB="50750" marR="50750" marL="50750" anchor="ctr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0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 anchor="ctr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 anchor="ctr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0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 anchor="ctr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 anchor="ctr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0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 anchor="ctr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 anchor="ctr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0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 anchor="ctr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i="1" sz="24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 anchor="ctr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0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 anchor="ctr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 anchor="ctr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0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 anchor="ctr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5875" marB="50750" marR="50750" marL="50750" anchor="ctr">
                    <a:lnL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53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98" name="Google Shape;98;p15"/>
          <p:cNvSpPr txBox="1"/>
          <p:nvPr/>
        </p:nvSpPr>
        <p:spPr>
          <a:xfrm>
            <a:off x="554825" y="6771475"/>
            <a:ext cx="11612400" cy="16257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highlight>
                  <a:srgbClr val="0000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Instrucciones:  lista características NO funcionales que aparecen  en la Descripción de Proyecto  </a:t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6"/>
          <p:cNvPicPr preferRelativeResize="0"/>
          <p:nvPr/>
        </p:nvPicPr>
        <p:blipFill rotWithShape="1">
          <a:blip r:embed="rId3">
            <a:alphaModFix/>
          </a:blip>
          <a:srcRect b="0" l="39331" r="23689" t="0"/>
          <a:stretch/>
        </p:blipFill>
        <p:spPr>
          <a:xfrm>
            <a:off x="7551910" y="-76200"/>
            <a:ext cx="5451285" cy="98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6"/>
          <p:cNvSpPr txBox="1"/>
          <p:nvPr/>
        </p:nvSpPr>
        <p:spPr>
          <a:xfrm>
            <a:off x="241250" y="2755600"/>
            <a:ext cx="6642300" cy="42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750" lIns="50750" spcFirstLastPara="1" rIns="50750" wrap="square" tIns="50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200"/>
              <a:buFont typeface="Oswald"/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Equipo de Trabajo y </a:t>
            </a:r>
            <a:endParaRPr b="0" i="0" sz="72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200"/>
              <a:buFont typeface="Oswald"/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Partes Interesadas</a:t>
            </a:r>
            <a:br>
              <a:rPr b="0" i="0" lang="en-US" sz="7200" u="none" cap="none" strike="noStrik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7200" u="none" cap="none" strike="noStrik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">
  <a:themeElements>
    <a:clrScheme name="nul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CC99"/>
      </a:accent4>
      <a:accent5>
        <a:srgbClr val="3333CC"/>
      </a:accent5>
      <a:accent6>
        <a:srgbClr val="FFFFFF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